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147470061" r:id="rId3"/>
    <p:sldId id="2147470060" r:id="rId4"/>
    <p:sldId id="257" r:id="rId5"/>
    <p:sldId id="2147470083" r:id="rId6"/>
    <p:sldId id="258" r:id="rId7"/>
    <p:sldId id="2147470081" r:id="rId8"/>
    <p:sldId id="2147470082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8A8CAC-D308-4197-A04E-31CB7A5DE0F5}" v="62" dt="2026-06-12T08:10:17.1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ene Brenden" userId="0555ce3c-74de-4cf7-b92c-11b9eac4c156" providerId="ADAL" clId="{B7812DD5-5C89-43B6-B256-3D47716CA431}"/>
    <pc:docChg chg="undo redo custSel addSld delSld modSld sldOrd">
      <pc:chgData name="Irene Brenden" userId="0555ce3c-74de-4cf7-b92c-11b9eac4c156" providerId="ADAL" clId="{B7812DD5-5C89-43B6-B256-3D47716CA431}" dt="2026-06-12T15:19:32.056" v="1276" actId="1076"/>
      <pc:docMkLst>
        <pc:docMk/>
      </pc:docMkLst>
      <pc:sldChg chg="delSp modSp mod">
        <pc:chgData name="Irene Brenden" userId="0555ce3c-74de-4cf7-b92c-11b9eac4c156" providerId="ADAL" clId="{B7812DD5-5C89-43B6-B256-3D47716CA431}" dt="2026-06-11T12:35:28.360" v="96" actId="20577"/>
        <pc:sldMkLst>
          <pc:docMk/>
          <pc:sldMk cId="0" sldId="256"/>
        </pc:sldMkLst>
        <pc:spChg chg="mod">
          <ac:chgData name="Irene Brenden" userId="0555ce3c-74de-4cf7-b92c-11b9eac4c156" providerId="ADAL" clId="{B7812DD5-5C89-43B6-B256-3D47716CA431}" dt="2026-06-11T12:34:42.393" v="41" actId="20577"/>
          <ac:spMkLst>
            <pc:docMk/>
            <pc:sldMk cId="0" sldId="256"/>
            <ac:spMk id="4" creationId="{00000000-0000-0000-0000-000000000000}"/>
          </ac:spMkLst>
        </pc:spChg>
        <pc:spChg chg="mod">
          <ac:chgData name="Irene Brenden" userId="0555ce3c-74de-4cf7-b92c-11b9eac4c156" providerId="ADAL" clId="{B7812DD5-5C89-43B6-B256-3D47716CA431}" dt="2026-06-11T12:34:53.783" v="46" actId="6549"/>
          <ac:spMkLst>
            <pc:docMk/>
            <pc:sldMk cId="0" sldId="256"/>
            <ac:spMk id="5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4:55.601" v="47" actId="478"/>
          <ac:spMkLst>
            <pc:docMk/>
            <pc:sldMk cId="0" sldId="256"/>
            <ac:spMk id="6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4:58.378" v="48" actId="478"/>
          <ac:spMkLst>
            <pc:docMk/>
            <pc:sldMk cId="0" sldId="256"/>
            <ac:spMk id="7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5:00.839" v="49" actId="478"/>
          <ac:spMkLst>
            <pc:docMk/>
            <pc:sldMk cId="0" sldId="256"/>
            <ac:spMk id="8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5:03.611" v="50" actId="478"/>
          <ac:spMkLst>
            <pc:docMk/>
            <pc:sldMk cId="0" sldId="256"/>
            <ac:spMk id="9" creationId="{00000000-0000-0000-0000-000000000000}"/>
          </ac:spMkLst>
        </pc:spChg>
        <pc:spChg chg="mod">
          <ac:chgData name="Irene Brenden" userId="0555ce3c-74de-4cf7-b92c-11b9eac4c156" providerId="ADAL" clId="{B7812DD5-5C89-43B6-B256-3D47716CA431}" dt="2026-06-11T12:35:28.360" v="96" actId="20577"/>
          <ac:spMkLst>
            <pc:docMk/>
            <pc:sldMk cId="0" sldId="256"/>
            <ac:spMk id="10" creationId="{00000000-0000-0000-0000-000000000000}"/>
          </ac:spMkLst>
        </pc:spChg>
      </pc:sldChg>
      <pc:sldChg chg="addSp delSp modSp mod">
        <pc:chgData name="Irene Brenden" userId="0555ce3c-74de-4cf7-b92c-11b9eac4c156" providerId="ADAL" clId="{B7812DD5-5C89-43B6-B256-3D47716CA431}" dt="2026-06-12T08:10:22.951" v="1128" actId="6549"/>
        <pc:sldMkLst>
          <pc:docMk/>
          <pc:sldMk cId="0" sldId="257"/>
        </pc:sldMkLst>
        <pc:spChg chg="mod">
          <ac:chgData name="Irene Brenden" userId="0555ce3c-74de-4cf7-b92c-11b9eac4c156" providerId="ADAL" clId="{B7812DD5-5C89-43B6-B256-3D47716CA431}" dt="2026-06-11T12:36:16.237" v="114" actId="255"/>
          <ac:spMkLst>
            <pc:docMk/>
            <pc:sldMk cId="0" sldId="257"/>
            <ac:spMk id="3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20.682" v="141" actId="478"/>
          <ac:spMkLst>
            <pc:docMk/>
            <pc:sldMk cId="0" sldId="257"/>
            <ac:spMk id="5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35.100" v="149" actId="478"/>
          <ac:spMkLst>
            <pc:docMk/>
            <pc:sldMk cId="0" sldId="257"/>
            <ac:spMk id="6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25.283" v="145" actId="478"/>
          <ac:spMkLst>
            <pc:docMk/>
            <pc:sldMk cId="0" sldId="257"/>
            <ac:spMk id="7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22.981" v="144" actId="478"/>
          <ac:spMkLst>
            <pc:docMk/>
            <pc:sldMk cId="0" sldId="257"/>
            <ac:spMk id="8" creationId="{00000000-0000-0000-0000-000000000000}"/>
          </ac:spMkLst>
        </pc:spChg>
        <pc:spChg chg="del mod">
          <ac:chgData name="Irene Brenden" userId="0555ce3c-74de-4cf7-b92c-11b9eac4c156" providerId="ADAL" clId="{B7812DD5-5C89-43B6-B256-3D47716CA431}" dt="2026-06-11T12:37:22.213" v="143" actId="478"/>
          <ac:spMkLst>
            <pc:docMk/>
            <pc:sldMk cId="0" sldId="257"/>
            <ac:spMk id="9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27.280" v="146" actId="478"/>
          <ac:spMkLst>
            <pc:docMk/>
            <pc:sldMk cId="0" sldId="257"/>
            <ac:spMk id="10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30.432" v="148" actId="478"/>
          <ac:spMkLst>
            <pc:docMk/>
            <pc:sldMk cId="0" sldId="257"/>
            <ac:spMk id="11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29.063" v="147" actId="478"/>
          <ac:spMkLst>
            <pc:docMk/>
            <pc:sldMk cId="0" sldId="257"/>
            <ac:spMk id="12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38.328" v="150" actId="478"/>
          <ac:spMkLst>
            <pc:docMk/>
            <pc:sldMk cId="0" sldId="257"/>
            <ac:spMk id="13" creationId="{00000000-0000-0000-0000-000000000000}"/>
          </ac:spMkLst>
        </pc:spChg>
        <pc:spChg chg="del mod">
          <ac:chgData name="Irene Brenden" userId="0555ce3c-74de-4cf7-b92c-11b9eac4c156" providerId="ADAL" clId="{B7812DD5-5C89-43B6-B256-3D47716CA431}" dt="2026-06-11T12:37:41.793" v="153" actId="478"/>
          <ac:spMkLst>
            <pc:docMk/>
            <pc:sldMk cId="0" sldId="257"/>
            <ac:spMk id="14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43.248" v="154" actId="478"/>
          <ac:spMkLst>
            <pc:docMk/>
            <pc:sldMk cId="0" sldId="257"/>
            <ac:spMk id="15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40.304" v="152" actId="478"/>
          <ac:spMkLst>
            <pc:docMk/>
            <pc:sldMk cId="0" sldId="257"/>
            <ac:spMk id="16" creationId="{00000000-0000-0000-0000-000000000000}"/>
          </ac:spMkLst>
        </pc:spChg>
        <pc:spChg chg="mod">
          <ac:chgData name="Irene Brenden" userId="0555ce3c-74de-4cf7-b92c-11b9eac4c156" providerId="ADAL" clId="{B7812DD5-5C89-43B6-B256-3D47716CA431}" dt="2026-06-12T08:10:22.951" v="1128" actId="6549"/>
          <ac:spMkLst>
            <pc:docMk/>
            <pc:sldMk cId="0" sldId="257"/>
            <ac:spMk id="17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6:43.806" v="120" actId="478"/>
          <ac:spMkLst>
            <pc:docMk/>
            <pc:sldMk cId="0" sldId="257"/>
            <ac:spMk id="18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6:47.599" v="124" actId="478"/>
          <ac:spMkLst>
            <pc:docMk/>
            <pc:sldMk cId="0" sldId="257"/>
            <ac:spMk id="19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6:48.716" v="125" actId="478"/>
          <ac:spMkLst>
            <pc:docMk/>
            <pc:sldMk cId="0" sldId="257"/>
            <ac:spMk id="20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00.678" v="132" actId="478"/>
          <ac:spMkLst>
            <pc:docMk/>
            <pc:sldMk cId="0" sldId="257"/>
            <ac:spMk id="21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6:46.459" v="123" actId="478"/>
          <ac:spMkLst>
            <pc:docMk/>
            <pc:sldMk cId="0" sldId="257"/>
            <ac:spMk id="22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6:45.515" v="122" actId="478"/>
          <ac:spMkLst>
            <pc:docMk/>
            <pc:sldMk cId="0" sldId="257"/>
            <ac:spMk id="23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6:51.209" v="126" actId="478"/>
          <ac:spMkLst>
            <pc:docMk/>
            <pc:sldMk cId="0" sldId="257"/>
            <ac:spMk id="24" creationId="{00000000-0000-0000-0000-000000000000}"/>
          </ac:spMkLst>
        </pc:spChg>
        <pc:spChg chg="del mod">
          <ac:chgData name="Irene Brenden" userId="0555ce3c-74de-4cf7-b92c-11b9eac4c156" providerId="ADAL" clId="{B7812DD5-5C89-43B6-B256-3D47716CA431}" dt="2026-06-11T12:36:59.231" v="131" actId="478"/>
          <ac:spMkLst>
            <pc:docMk/>
            <pc:sldMk cId="0" sldId="257"/>
            <ac:spMk id="25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6:53.396" v="128" actId="478"/>
          <ac:spMkLst>
            <pc:docMk/>
            <pc:sldMk cId="0" sldId="257"/>
            <ac:spMk id="26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6:52.644" v="127" actId="478"/>
          <ac:spMkLst>
            <pc:docMk/>
            <pc:sldMk cId="0" sldId="257"/>
            <ac:spMk id="27" creationId="{00000000-0000-0000-0000-000000000000}"/>
          </ac:spMkLst>
        </pc:spChg>
        <pc:spChg chg="del mod">
          <ac:chgData name="Irene Brenden" userId="0555ce3c-74de-4cf7-b92c-11b9eac4c156" providerId="ADAL" clId="{B7812DD5-5C89-43B6-B256-3D47716CA431}" dt="2026-06-11T12:36:54.835" v="130" actId="478"/>
          <ac:spMkLst>
            <pc:docMk/>
            <pc:sldMk cId="0" sldId="257"/>
            <ac:spMk id="28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08.535" v="137" actId="478"/>
          <ac:spMkLst>
            <pc:docMk/>
            <pc:sldMk cId="0" sldId="257"/>
            <ac:spMk id="29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02.191" v="133" actId="478"/>
          <ac:spMkLst>
            <pc:docMk/>
            <pc:sldMk cId="0" sldId="257"/>
            <ac:spMk id="30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02.941" v="134" actId="478"/>
          <ac:spMkLst>
            <pc:docMk/>
            <pc:sldMk cId="0" sldId="257"/>
            <ac:spMk id="31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04.203" v="135" actId="478"/>
          <ac:spMkLst>
            <pc:docMk/>
            <pc:sldMk cId="0" sldId="257"/>
            <ac:spMk id="32" creationId="{00000000-0000-0000-0000-000000000000}"/>
          </ac:spMkLst>
        </pc:spChg>
        <pc:spChg chg="del">
          <ac:chgData name="Irene Brenden" userId="0555ce3c-74de-4cf7-b92c-11b9eac4c156" providerId="ADAL" clId="{B7812DD5-5C89-43B6-B256-3D47716CA431}" dt="2026-06-11T12:37:05.572" v="136" actId="478"/>
          <ac:spMkLst>
            <pc:docMk/>
            <pc:sldMk cId="0" sldId="257"/>
            <ac:spMk id="33" creationId="{00000000-0000-0000-0000-000000000000}"/>
          </ac:spMkLst>
        </pc:spChg>
        <pc:spChg chg="add mod">
          <ac:chgData name="Irene Brenden" userId="0555ce3c-74de-4cf7-b92c-11b9eac4c156" providerId="ADAL" clId="{B7812DD5-5C89-43B6-B256-3D47716CA431}" dt="2026-06-11T12:38:54.373" v="163"/>
          <ac:spMkLst>
            <pc:docMk/>
            <pc:sldMk cId="0" sldId="257"/>
            <ac:spMk id="35" creationId="{BD3DBD03-DFA2-7789-5A46-28B10209EBE2}"/>
          </ac:spMkLst>
        </pc:spChg>
        <pc:spChg chg="add mod">
          <ac:chgData name="Irene Brenden" userId="0555ce3c-74de-4cf7-b92c-11b9eac4c156" providerId="ADAL" clId="{B7812DD5-5C89-43B6-B256-3D47716CA431}" dt="2026-06-11T12:38:59.365" v="164"/>
          <ac:spMkLst>
            <pc:docMk/>
            <pc:sldMk cId="0" sldId="257"/>
            <ac:spMk id="37" creationId="{BBE4391E-0CEE-B170-3661-9A792D0B3972}"/>
          </ac:spMkLst>
        </pc:spChg>
        <pc:spChg chg="add mod">
          <ac:chgData name="Irene Brenden" userId="0555ce3c-74de-4cf7-b92c-11b9eac4c156" providerId="ADAL" clId="{B7812DD5-5C89-43B6-B256-3D47716CA431}" dt="2026-06-11T12:39:05.764" v="165"/>
          <ac:spMkLst>
            <pc:docMk/>
            <pc:sldMk cId="0" sldId="257"/>
            <ac:spMk id="39" creationId="{042AB9F9-EC17-179B-8736-DEFF53A40746}"/>
          </ac:spMkLst>
        </pc:spChg>
        <pc:graphicFrameChg chg="add del mod">
          <ac:chgData name="Irene Brenden" userId="0555ce3c-74de-4cf7-b92c-11b9eac4c156" providerId="ADAL" clId="{B7812DD5-5C89-43B6-B256-3D47716CA431}" dt="2026-06-12T08:08:46.513" v="1111" actId="478"/>
          <ac:graphicFrameMkLst>
            <pc:docMk/>
            <pc:sldMk cId="0" sldId="257"/>
            <ac:graphicFrameMk id="5" creationId="{4E3C4D20-6B0A-085A-3F59-B9458D24EA7D}"/>
          </ac:graphicFrameMkLst>
        </pc:graphicFrameChg>
        <pc:graphicFrameChg chg="add del mod">
          <ac:chgData name="Irene Brenden" userId="0555ce3c-74de-4cf7-b92c-11b9eac4c156" providerId="ADAL" clId="{B7812DD5-5C89-43B6-B256-3D47716CA431}" dt="2026-06-11T13:19:43.061" v="890" actId="478"/>
          <ac:graphicFrameMkLst>
            <pc:docMk/>
            <pc:sldMk cId="0" sldId="257"/>
            <ac:graphicFrameMk id="40" creationId="{FC006AC5-47C2-6920-67F3-FBC163659169}"/>
          </ac:graphicFrameMkLst>
        </pc:graphicFrameChg>
        <pc:graphicFrameChg chg="add del mod modGraphic">
          <ac:chgData name="Irene Brenden" userId="0555ce3c-74de-4cf7-b92c-11b9eac4c156" providerId="ADAL" clId="{B7812DD5-5C89-43B6-B256-3D47716CA431}" dt="2026-06-11T13:21:09.628" v="924" actId="478"/>
          <ac:graphicFrameMkLst>
            <pc:docMk/>
            <pc:sldMk cId="0" sldId="257"/>
            <ac:graphicFrameMk id="41" creationId="{D428F0C1-DC24-D1D9-1E3B-2A6F5BE67E3D}"/>
          </ac:graphicFrameMkLst>
        </pc:graphicFrameChg>
        <pc:graphicFrameChg chg="add del mod">
          <ac:chgData name="Irene Brenden" userId="0555ce3c-74de-4cf7-b92c-11b9eac4c156" providerId="ADAL" clId="{B7812DD5-5C89-43B6-B256-3D47716CA431}" dt="2026-06-11T13:21:42.989" v="948" actId="478"/>
          <ac:graphicFrameMkLst>
            <pc:docMk/>
            <pc:sldMk cId="0" sldId="257"/>
            <ac:graphicFrameMk id="42" creationId="{C83F5FE1-E233-8D9D-C930-8EFD174B5574}"/>
          </ac:graphicFrameMkLst>
        </pc:graphicFrameChg>
        <pc:picChg chg="add mod">
          <ac:chgData name="Irene Brenden" userId="0555ce3c-74de-4cf7-b92c-11b9eac4c156" providerId="ADAL" clId="{B7812DD5-5C89-43B6-B256-3D47716CA431}" dt="2026-06-11T12:38:54.373" v="163"/>
          <ac:picMkLst>
            <pc:docMk/>
            <pc:sldMk cId="0" sldId="257"/>
            <ac:picMk id="34" creationId="{4357D308-CD5E-4B4E-F7CD-7923F39BF079}"/>
          </ac:picMkLst>
        </pc:picChg>
        <pc:picChg chg="add mod">
          <ac:chgData name="Irene Brenden" userId="0555ce3c-74de-4cf7-b92c-11b9eac4c156" providerId="ADAL" clId="{B7812DD5-5C89-43B6-B256-3D47716CA431}" dt="2026-06-11T12:38:59.365" v="164"/>
          <ac:picMkLst>
            <pc:docMk/>
            <pc:sldMk cId="0" sldId="257"/>
            <ac:picMk id="36" creationId="{7814251D-1A4A-F134-6FD8-44E357471EB3}"/>
          </ac:picMkLst>
        </pc:picChg>
        <pc:picChg chg="add mod">
          <ac:chgData name="Irene Brenden" userId="0555ce3c-74de-4cf7-b92c-11b9eac4c156" providerId="ADAL" clId="{B7812DD5-5C89-43B6-B256-3D47716CA431}" dt="2026-06-11T12:39:05.764" v="165"/>
          <ac:picMkLst>
            <pc:docMk/>
            <pc:sldMk cId="0" sldId="257"/>
            <ac:picMk id="38" creationId="{2AE72D27-4FAE-3BB2-9AF2-8189C7CE61DA}"/>
          </ac:picMkLst>
        </pc:picChg>
      </pc:sldChg>
      <pc:sldChg chg="del">
        <pc:chgData name="Irene Brenden" userId="0555ce3c-74de-4cf7-b92c-11b9eac4c156" providerId="ADAL" clId="{B7812DD5-5C89-43B6-B256-3D47716CA431}" dt="2026-06-11T12:35:35.894" v="97" actId="47"/>
        <pc:sldMkLst>
          <pc:docMk/>
          <pc:sldMk cId="0" sldId="258"/>
        </pc:sldMkLst>
      </pc:sldChg>
      <pc:sldChg chg="addSp delSp modSp add mod setBg">
        <pc:chgData name="Irene Brenden" userId="0555ce3c-74de-4cf7-b92c-11b9eac4c156" providerId="ADAL" clId="{B7812DD5-5C89-43B6-B256-3D47716CA431}" dt="2026-06-12T15:17:41.345" v="1211" actId="6549"/>
        <pc:sldMkLst>
          <pc:docMk/>
          <pc:sldMk cId="2876202471" sldId="258"/>
        </pc:sldMkLst>
        <pc:spChg chg="mod">
          <ac:chgData name="Irene Brenden" userId="0555ce3c-74de-4cf7-b92c-11b9eac4c156" providerId="ADAL" clId="{B7812DD5-5C89-43B6-B256-3D47716CA431}" dt="2026-06-12T08:11:34.512" v="1210" actId="20577"/>
          <ac:spMkLst>
            <pc:docMk/>
            <pc:sldMk cId="2876202471" sldId="258"/>
            <ac:spMk id="3" creationId="{F2298777-F953-9964-E1F6-D90256223E51}"/>
          </ac:spMkLst>
        </pc:spChg>
        <pc:spChg chg="mod">
          <ac:chgData name="Irene Brenden" userId="0555ce3c-74de-4cf7-b92c-11b9eac4c156" providerId="ADAL" clId="{B7812DD5-5C89-43B6-B256-3D47716CA431}" dt="2026-06-12T15:17:41.345" v="1211" actId="6549"/>
          <ac:spMkLst>
            <pc:docMk/>
            <pc:sldMk cId="2876202471" sldId="258"/>
            <ac:spMk id="17" creationId="{ED2940C4-7666-0CC9-E239-F5C14ECCC093}"/>
          </ac:spMkLst>
        </pc:spChg>
        <pc:spChg chg="del">
          <ac:chgData name="Irene Brenden" userId="0555ce3c-74de-4cf7-b92c-11b9eac4c156" providerId="ADAL" clId="{B7812DD5-5C89-43B6-B256-3D47716CA431}" dt="2026-06-11T12:49:04.306" v="291" actId="478"/>
          <ac:spMkLst>
            <pc:docMk/>
            <pc:sldMk cId="2876202471" sldId="258"/>
            <ac:spMk id="35" creationId="{468FD69C-5F63-D862-DE2A-7663445DE09F}"/>
          </ac:spMkLst>
        </pc:spChg>
        <pc:spChg chg="del">
          <ac:chgData name="Irene Brenden" userId="0555ce3c-74de-4cf7-b92c-11b9eac4c156" providerId="ADAL" clId="{B7812DD5-5C89-43B6-B256-3D47716CA431}" dt="2026-06-11T12:49:07.433" v="294" actId="478"/>
          <ac:spMkLst>
            <pc:docMk/>
            <pc:sldMk cId="2876202471" sldId="258"/>
            <ac:spMk id="37" creationId="{7E127C53-C9DA-AC0C-7FE1-87A0A39F7101}"/>
          </ac:spMkLst>
        </pc:spChg>
        <pc:spChg chg="del">
          <ac:chgData name="Irene Brenden" userId="0555ce3c-74de-4cf7-b92c-11b9eac4c156" providerId="ADAL" clId="{B7812DD5-5C89-43B6-B256-3D47716CA431}" dt="2026-06-11T12:49:09.382" v="296" actId="478"/>
          <ac:spMkLst>
            <pc:docMk/>
            <pc:sldMk cId="2876202471" sldId="258"/>
            <ac:spMk id="39" creationId="{B4C78D53-10C0-71D4-3B57-0C4A0838B95F}"/>
          </ac:spMkLst>
        </pc:spChg>
        <pc:picChg chg="add del mod">
          <ac:chgData name="Irene Brenden" userId="0555ce3c-74de-4cf7-b92c-11b9eac4c156" providerId="ADAL" clId="{B7812DD5-5C89-43B6-B256-3D47716CA431}" dt="2026-06-11T13:03:02.302" v="686" actId="478"/>
          <ac:picMkLst>
            <pc:docMk/>
            <pc:sldMk cId="2876202471" sldId="258"/>
            <ac:picMk id="5" creationId="{871DE176-2E09-F1E7-F51F-DD89F0ADAB80}"/>
          </ac:picMkLst>
        </pc:picChg>
        <pc:picChg chg="del">
          <ac:chgData name="Irene Brenden" userId="0555ce3c-74de-4cf7-b92c-11b9eac4c156" providerId="ADAL" clId="{B7812DD5-5C89-43B6-B256-3D47716CA431}" dt="2026-06-11T12:49:05.444" v="292" actId="478"/>
          <ac:picMkLst>
            <pc:docMk/>
            <pc:sldMk cId="2876202471" sldId="258"/>
            <ac:picMk id="34" creationId="{549B9E0B-9BB4-83BF-866C-77EA52CACD84}"/>
          </ac:picMkLst>
        </pc:picChg>
        <pc:picChg chg="del">
          <ac:chgData name="Irene Brenden" userId="0555ce3c-74de-4cf7-b92c-11b9eac4c156" providerId="ADAL" clId="{B7812DD5-5C89-43B6-B256-3D47716CA431}" dt="2026-06-11T12:49:06.701" v="293" actId="478"/>
          <ac:picMkLst>
            <pc:docMk/>
            <pc:sldMk cId="2876202471" sldId="258"/>
            <ac:picMk id="36" creationId="{9F2D95AA-6A95-549F-3D49-1D630F0191CB}"/>
          </ac:picMkLst>
        </pc:picChg>
        <pc:picChg chg="del">
          <ac:chgData name="Irene Brenden" userId="0555ce3c-74de-4cf7-b92c-11b9eac4c156" providerId="ADAL" clId="{B7812DD5-5C89-43B6-B256-3D47716CA431}" dt="2026-06-11T12:49:08.521" v="295" actId="478"/>
          <ac:picMkLst>
            <pc:docMk/>
            <pc:sldMk cId="2876202471" sldId="258"/>
            <ac:picMk id="38" creationId="{561B41CD-8A6A-0908-497D-6B6026158083}"/>
          </ac:picMkLst>
        </pc:picChg>
      </pc:sldChg>
      <pc:sldChg chg="del">
        <pc:chgData name="Irene Brenden" userId="0555ce3c-74de-4cf7-b92c-11b9eac4c156" providerId="ADAL" clId="{B7812DD5-5C89-43B6-B256-3D47716CA431}" dt="2026-06-11T12:35:35.894" v="97" actId="47"/>
        <pc:sldMkLst>
          <pc:docMk/>
          <pc:sldMk cId="0" sldId="259"/>
        </pc:sldMkLst>
      </pc:sldChg>
      <pc:sldChg chg="del">
        <pc:chgData name="Irene Brenden" userId="0555ce3c-74de-4cf7-b92c-11b9eac4c156" providerId="ADAL" clId="{B7812DD5-5C89-43B6-B256-3D47716CA431}" dt="2026-06-11T12:35:35.894" v="97" actId="47"/>
        <pc:sldMkLst>
          <pc:docMk/>
          <pc:sldMk cId="0" sldId="260"/>
        </pc:sldMkLst>
      </pc:sldChg>
      <pc:sldChg chg="del">
        <pc:chgData name="Irene Brenden" userId="0555ce3c-74de-4cf7-b92c-11b9eac4c156" providerId="ADAL" clId="{B7812DD5-5C89-43B6-B256-3D47716CA431}" dt="2026-06-11T12:35:35.894" v="97" actId="47"/>
        <pc:sldMkLst>
          <pc:docMk/>
          <pc:sldMk cId="0" sldId="261"/>
        </pc:sldMkLst>
      </pc:sldChg>
      <pc:sldChg chg="del">
        <pc:chgData name="Irene Brenden" userId="0555ce3c-74de-4cf7-b92c-11b9eac4c156" providerId="ADAL" clId="{B7812DD5-5C89-43B6-B256-3D47716CA431}" dt="2026-06-11T12:35:35.894" v="97" actId="47"/>
        <pc:sldMkLst>
          <pc:docMk/>
          <pc:sldMk cId="0" sldId="262"/>
        </pc:sldMkLst>
      </pc:sldChg>
      <pc:sldChg chg="del">
        <pc:chgData name="Irene Brenden" userId="0555ce3c-74de-4cf7-b92c-11b9eac4c156" providerId="ADAL" clId="{B7812DD5-5C89-43B6-B256-3D47716CA431}" dt="2026-06-11T12:35:35.894" v="97" actId="47"/>
        <pc:sldMkLst>
          <pc:docMk/>
          <pc:sldMk cId="0" sldId="263"/>
        </pc:sldMkLst>
      </pc:sldChg>
      <pc:sldChg chg="del">
        <pc:chgData name="Irene Brenden" userId="0555ce3c-74de-4cf7-b92c-11b9eac4c156" providerId="ADAL" clId="{B7812DD5-5C89-43B6-B256-3D47716CA431}" dt="2026-06-11T12:35:35.894" v="97" actId="47"/>
        <pc:sldMkLst>
          <pc:docMk/>
          <pc:sldMk cId="0" sldId="264"/>
        </pc:sldMkLst>
      </pc:sldChg>
      <pc:sldChg chg="del">
        <pc:chgData name="Irene Brenden" userId="0555ce3c-74de-4cf7-b92c-11b9eac4c156" providerId="ADAL" clId="{B7812DD5-5C89-43B6-B256-3D47716CA431}" dt="2026-06-11T12:35:35.894" v="97" actId="47"/>
        <pc:sldMkLst>
          <pc:docMk/>
          <pc:sldMk cId="0" sldId="265"/>
        </pc:sldMkLst>
      </pc:sldChg>
      <pc:sldChg chg="del">
        <pc:chgData name="Irene Brenden" userId="0555ce3c-74de-4cf7-b92c-11b9eac4c156" providerId="ADAL" clId="{B7812DD5-5C89-43B6-B256-3D47716CA431}" dt="2026-06-11T12:35:35.894" v="97" actId="47"/>
        <pc:sldMkLst>
          <pc:docMk/>
          <pc:sldMk cId="0" sldId="266"/>
        </pc:sldMkLst>
      </pc:sldChg>
      <pc:sldChg chg="modSp add del mod ord modClrScheme chgLayout">
        <pc:chgData name="Irene Brenden" userId="0555ce3c-74de-4cf7-b92c-11b9eac4c156" providerId="ADAL" clId="{B7812DD5-5C89-43B6-B256-3D47716CA431}" dt="2026-06-11T12:47:44.431" v="280" actId="47"/>
        <pc:sldMkLst>
          <pc:docMk/>
          <pc:sldMk cId="0" sldId="2147197349"/>
        </pc:sldMkLst>
        <pc:spChg chg="mod ord">
          <ac:chgData name="Irene Brenden" userId="0555ce3c-74de-4cf7-b92c-11b9eac4c156" providerId="ADAL" clId="{B7812DD5-5C89-43B6-B256-3D47716CA431}" dt="2026-06-11T12:39:34.937" v="170" actId="700"/>
          <ac:spMkLst>
            <pc:docMk/>
            <pc:sldMk cId="0" sldId="2147197349"/>
            <ac:spMk id="5" creationId="{00000000-0000-0000-0000-000000000000}"/>
          </ac:spMkLst>
        </pc:spChg>
        <pc:spChg chg="mod">
          <ac:chgData name="Irene Brenden" userId="0555ce3c-74de-4cf7-b92c-11b9eac4c156" providerId="ADAL" clId="{B7812DD5-5C89-43B6-B256-3D47716CA431}" dt="2026-06-11T12:46:50.705" v="272" actId="1076"/>
          <ac:spMkLst>
            <pc:docMk/>
            <pc:sldMk cId="0" sldId="2147197349"/>
            <ac:spMk id="15" creationId="{00000000-0000-0000-0000-000000000000}"/>
          </ac:spMkLst>
        </pc:spChg>
      </pc:sldChg>
      <pc:sldChg chg="addSp delSp modSp add del mod modClrScheme chgLayout">
        <pc:chgData name="Irene Brenden" userId="0555ce3c-74de-4cf7-b92c-11b9eac4c156" providerId="ADAL" clId="{B7812DD5-5C89-43B6-B256-3D47716CA431}" dt="2026-06-11T12:45:05.297" v="245" actId="47"/>
        <pc:sldMkLst>
          <pc:docMk/>
          <pc:sldMk cId="3873421267" sldId="2147470059"/>
        </pc:sldMkLst>
        <pc:spChg chg="mod ord">
          <ac:chgData name="Irene Brenden" userId="0555ce3c-74de-4cf7-b92c-11b9eac4c156" providerId="ADAL" clId="{B7812DD5-5C89-43B6-B256-3D47716CA431}" dt="2026-06-11T12:40:35.173" v="179" actId="21"/>
          <ac:spMkLst>
            <pc:docMk/>
            <pc:sldMk cId="3873421267" sldId="2147470059"/>
            <ac:spMk id="2" creationId="{A68E97DD-A5A2-00BD-FB00-55CD8E9383D3}"/>
          </ac:spMkLst>
        </pc:spChg>
        <pc:spChg chg="mod ord">
          <ac:chgData name="Irene Brenden" userId="0555ce3c-74de-4cf7-b92c-11b9eac4c156" providerId="ADAL" clId="{B7812DD5-5C89-43B6-B256-3D47716CA431}" dt="2026-06-11T12:41:08.963" v="193" actId="6549"/>
          <ac:spMkLst>
            <pc:docMk/>
            <pc:sldMk cId="3873421267" sldId="2147470059"/>
            <ac:spMk id="3" creationId="{11920952-EF02-9ACE-FA02-5929FCE7510B}"/>
          </ac:spMkLst>
        </pc:spChg>
        <pc:spChg chg="add mod">
          <ac:chgData name="Irene Brenden" userId="0555ce3c-74de-4cf7-b92c-11b9eac4c156" providerId="ADAL" clId="{B7812DD5-5C89-43B6-B256-3D47716CA431}" dt="2026-06-11T12:40:55.055" v="183" actId="6549"/>
          <ac:spMkLst>
            <pc:docMk/>
            <pc:sldMk cId="3873421267" sldId="2147470059"/>
            <ac:spMk id="7" creationId="{1EECA247-145D-D11E-AF3E-7BEA99987B66}"/>
          </ac:spMkLst>
        </pc:spChg>
        <pc:picChg chg="mod">
          <ac:chgData name="Irene Brenden" userId="0555ce3c-74de-4cf7-b92c-11b9eac4c156" providerId="ADAL" clId="{B7812DD5-5C89-43B6-B256-3D47716CA431}" dt="2026-06-11T12:41:21.334" v="198" actId="1076"/>
          <ac:picMkLst>
            <pc:docMk/>
            <pc:sldMk cId="3873421267" sldId="2147470059"/>
            <ac:picMk id="5" creationId="{2CD8AB0A-449E-DCBC-6E41-644F4ACA3F70}"/>
          </ac:picMkLst>
        </pc:picChg>
        <pc:picChg chg="mod">
          <ac:chgData name="Irene Brenden" userId="0555ce3c-74de-4cf7-b92c-11b9eac4c156" providerId="ADAL" clId="{B7812DD5-5C89-43B6-B256-3D47716CA431}" dt="2026-06-11T12:41:20.291" v="197" actId="1076"/>
          <ac:picMkLst>
            <pc:docMk/>
            <pc:sldMk cId="3873421267" sldId="2147470059"/>
            <ac:picMk id="6" creationId="{179C9AAE-0591-4E61-6E96-493B26698BA6}"/>
          </ac:picMkLst>
        </pc:picChg>
        <pc:picChg chg="del">
          <ac:chgData name="Irene Brenden" userId="0555ce3c-74de-4cf7-b92c-11b9eac4c156" providerId="ADAL" clId="{B7812DD5-5C89-43B6-B256-3D47716CA431}" dt="2026-06-11T12:41:12.008" v="194" actId="478"/>
          <ac:picMkLst>
            <pc:docMk/>
            <pc:sldMk cId="3873421267" sldId="2147470059"/>
            <ac:picMk id="8" creationId="{8EA68B06-2AD6-AC8F-846E-8B6EBAB4BDAC}"/>
          </ac:picMkLst>
        </pc:picChg>
      </pc:sldChg>
      <pc:sldChg chg="addSp delSp modSp add mod setBg">
        <pc:chgData name="Irene Brenden" userId="0555ce3c-74de-4cf7-b92c-11b9eac4c156" providerId="ADAL" clId="{B7812DD5-5C89-43B6-B256-3D47716CA431}" dt="2026-06-11T12:44:56.589" v="244" actId="1076"/>
        <pc:sldMkLst>
          <pc:docMk/>
          <pc:sldMk cId="1579197355" sldId="2147470060"/>
        </pc:sldMkLst>
        <pc:spChg chg="mod">
          <ac:chgData name="Irene Brenden" userId="0555ce3c-74de-4cf7-b92c-11b9eac4c156" providerId="ADAL" clId="{B7812DD5-5C89-43B6-B256-3D47716CA431}" dt="2026-06-11T12:42:06.469" v="204"/>
          <ac:spMkLst>
            <pc:docMk/>
            <pc:sldMk cId="1579197355" sldId="2147470060"/>
            <ac:spMk id="3" creationId="{ED3D6160-A730-292C-A75E-4B46DCB5E9A2}"/>
          </ac:spMkLst>
        </pc:spChg>
        <pc:spChg chg="mod">
          <ac:chgData name="Irene Brenden" userId="0555ce3c-74de-4cf7-b92c-11b9eac4c156" providerId="ADAL" clId="{B7812DD5-5C89-43B6-B256-3D47716CA431}" dt="2026-06-11T12:44:41" v="239" actId="1076"/>
          <ac:spMkLst>
            <pc:docMk/>
            <pc:sldMk cId="1579197355" sldId="2147470060"/>
            <ac:spMk id="17" creationId="{9A664BB0-CF93-2290-5A3E-A209DF4C9F92}"/>
          </ac:spMkLst>
        </pc:spChg>
        <pc:spChg chg="del">
          <ac:chgData name="Irene Brenden" userId="0555ce3c-74de-4cf7-b92c-11b9eac4c156" providerId="ADAL" clId="{B7812DD5-5C89-43B6-B256-3D47716CA431}" dt="2026-06-11T12:42:28.362" v="209" actId="478"/>
          <ac:spMkLst>
            <pc:docMk/>
            <pc:sldMk cId="1579197355" sldId="2147470060"/>
            <ac:spMk id="35" creationId="{C178A40E-EF95-D930-296B-32F34A18D80A}"/>
          </ac:spMkLst>
        </pc:spChg>
        <pc:spChg chg="del">
          <ac:chgData name="Irene Brenden" userId="0555ce3c-74de-4cf7-b92c-11b9eac4c156" providerId="ADAL" clId="{B7812DD5-5C89-43B6-B256-3D47716CA431}" dt="2026-06-11T12:42:29.190" v="210" actId="478"/>
          <ac:spMkLst>
            <pc:docMk/>
            <pc:sldMk cId="1579197355" sldId="2147470060"/>
            <ac:spMk id="37" creationId="{CEE82F62-32A7-68A7-90FF-13327596DE15}"/>
          </ac:spMkLst>
        </pc:spChg>
        <pc:spChg chg="del">
          <ac:chgData name="Irene Brenden" userId="0555ce3c-74de-4cf7-b92c-11b9eac4c156" providerId="ADAL" clId="{B7812DD5-5C89-43B6-B256-3D47716CA431}" dt="2026-06-11T12:42:30.974" v="213" actId="478"/>
          <ac:spMkLst>
            <pc:docMk/>
            <pc:sldMk cId="1579197355" sldId="2147470060"/>
            <ac:spMk id="39" creationId="{BAF2E221-1C7C-3C13-0CE8-96EA19EEA2A3}"/>
          </ac:spMkLst>
        </pc:spChg>
        <pc:picChg chg="add mod">
          <ac:chgData name="Irene Brenden" userId="0555ce3c-74de-4cf7-b92c-11b9eac4c156" providerId="ADAL" clId="{B7812DD5-5C89-43B6-B256-3D47716CA431}" dt="2026-06-11T12:44:18.282" v="232" actId="1076"/>
          <ac:picMkLst>
            <pc:docMk/>
            <pc:sldMk cId="1579197355" sldId="2147470060"/>
            <ac:picMk id="5" creationId="{1B3F7846-182D-84D3-A9B2-0122FE5168D0}"/>
          </ac:picMkLst>
        </pc:picChg>
        <pc:picChg chg="add mod">
          <ac:chgData name="Irene Brenden" userId="0555ce3c-74de-4cf7-b92c-11b9eac4c156" providerId="ADAL" clId="{B7812DD5-5C89-43B6-B256-3D47716CA431}" dt="2026-06-11T12:44:56.589" v="244" actId="1076"/>
          <ac:picMkLst>
            <pc:docMk/>
            <pc:sldMk cId="1579197355" sldId="2147470060"/>
            <ac:picMk id="6" creationId="{A3D84FB4-CF5C-C8CE-9213-C1F745ECC93B}"/>
          </ac:picMkLst>
        </pc:picChg>
        <pc:picChg chg="add mod">
          <ac:chgData name="Irene Brenden" userId="0555ce3c-74de-4cf7-b92c-11b9eac4c156" providerId="ADAL" clId="{B7812DD5-5C89-43B6-B256-3D47716CA431}" dt="2026-06-11T12:44:52.321" v="242" actId="688"/>
          <ac:picMkLst>
            <pc:docMk/>
            <pc:sldMk cId="1579197355" sldId="2147470060"/>
            <ac:picMk id="7" creationId="{907C6BE3-8C10-FB0C-2D58-338FA33479DB}"/>
          </ac:picMkLst>
        </pc:picChg>
        <pc:picChg chg="del">
          <ac:chgData name="Irene Brenden" userId="0555ce3c-74de-4cf7-b92c-11b9eac4c156" providerId="ADAL" clId="{B7812DD5-5C89-43B6-B256-3D47716CA431}" dt="2026-06-11T12:42:27.402" v="208" actId="478"/>
          <ac:picMkLst>
            <pc:docMk/>
            <pc:sldMk cId="1579197355" sldId="2147470060"/>
            <ac:picMk id="34" creationId="{7C940275-C4E5-1D38-404D-6CB42AEC755D}"/>
          </ac:picMkLst>
        </pc:picChg>
        <pc:picChg chg="del">
          <ac:chgData name="Irene Brenden" userId="0555ce3c-74de-4cf7-b92c-11b9eac4c156" providerId="ADAL" clId="{B7812DD5-5C89-43B6-B256-3D47716CA431}" dt="2026-06-11T12:42:29.683" v="211" actId="478"/>
          <ac:picMkLst>
            <pc:docMk/>
            <pc:sldMk cId="1579197355" sldId="2147470060"/>
            <ac:picMk id="36" creationId="{F1EA91DA-06EB-3451-9ED3-53405A414FD4}"/>
          </ac:picMkLst>
        </pc:picChg>
        <pc:picChg chg="del">
          <ac:chgData name="Irene Brenden" userId="0555ce3c-74de-4cf7-b92c-11b9eac4c156" providerId="ADAL" clId="{B7812DD5-5C89-43B6-B256-3D47716CA431}" dt="2026-06-11T12:42:30.304" v="212" actId="478"/>
          <ac:picMkLst>
            <pc:docMk/>
            <pc:sldMk cId="1579197355" sldId="2147470060"/>
            <ac:picMk id="38" creationId="{72A2F0C6-14D2-27AA-2342-2FCEE4B2B22F}"/>
          </ac:picMkLst>
        </pc:picChg>
      </pc:sldChg>
      <pc:sldChg chg="addSp delSp new del mod modClrScheme chgLayout">
        <pc:chgData name="Irene Brenden" userId="0555ce3c-74de-4cf7-b92c-11b9eac4c156" providerId="ADAL" clId="{B7812DD5-5C89-43B6-B256-3D47716CA431}" dt="2026-06-11T12:41:56.921" v="202" actId="47"/>
        <pc:sldMkLst>
          <pc:docMk/>
          <pc:sldMk cId="1607425737" sldId="2147470060"/>
        </pc:sldMkLst>
        <pc:spChg chg="del">
          <ac:chgData name="Irene Brenden" userId="0555ce3c-74de-4cf7-b92c-11b9eac4c156" providerId="ADAL" clId="{B7812DD5-5C89-43B6-B256-3D47716CA431}" dt="2026-06-11T12:41:48.791" v="200" actId="700"/>
          <ac:spMkLst>
            <pc:docMk/>
            <pc:sldMk cId="1607425737" sldId="2147470060"/>
            <ac:spMk id="2" creationId="{0668B3CB-0CA3-29A0-E9F6-9653C7EE67D2}"/>
          </ac:spMkLst>
        </pc:spChg>
        <pc:spChg chg="del">
          <ac:chgData name="Irene Brenden" userId="0555ce3c-74de-4cf7-b92c-11b9eac4c156" providerId="ADAL" clId="{B7812DD5-5C89-43B6-B256-3D47716CA431}" dt="2026-06-11T12:41:48.791" v="200" actId="700"/>
          <ac:spMkLst>
            <pc:docMk/>
            <pc:sldMk cId="1607425737" sldId="2147470060"/>
            <ac:spMk id="3" creationId="{F220AEEE-AB95-9170-3D63-6B6031D1243D}"/>
          </ac:spMkLst>
        </pc:spChg>
        <pc:spChg chg="del">
          <ac:chgData name="Irene Brenden" userId="0555ce3c-74de-4cf7-b92c-11b9eac4c156" providerId="ADAL" clId="{B7812DD5-5C89-43B6-B256-3D47716CA431}" dt="2026-06-11T12:41:48.791" v="200" actId="700"/>
          <ac:spMkLst>
            <pc:docMk/>
            <pc:sldMk cId="1607425737" sldId="2147470060"/>
            <ac:spMk id="4" creationId="{4858654E-413B-AD7B-4372-8840364EE02B}"/>
          </ac:spMkLst>
        </pc:spChg>
        <pc:spChg chg="add">
          <ac:chgData name="Irene Brenden" userId="0555ce3c-74de-4cf7-b92c-11b9eac4c156" providerId="ADAL" clId="{B7812DD5-5C89-43B6-B256-3D47716CA431}" dt="2026-06-11T12:41:51.883" v="201" actId="22"/>
          <ac:spMkLst>
            <pc:docMk/>
            <pc:sldMk cId="1607425737" sldId="2147470060"/>
            <ac:spMk id="6" creationId="{0B065133-C370-68C3-9016-A2C3EC6A07D0}"/>
          </ac:spMkLst>
        </pc:spChg>
      </pc:sldChg>
      <pc:sldChg chg="addSp delSp modSp add mod">
        <pc:chgData name="Irene Brenden" userId="0555ce3c-74de-4cf7-b92c-11b9eac4c156" providerId="ADAL" clId="{B7812DD5-5C89-43B6-B256-3D47716CA431}" dt="2026-06-11T12:47:56.824" v="282" actId="14100"/>
        <pc:sldMkLst>
          <pc:docMk/>
          <pc:sldMk cId="2658653711" sldId="2147470061"/>
        </pc:sldMkLst>
        <pc:spChg chg="mod">
          <ac:chgData name="Irene Brenden" userId="0555ce3c-74de-4cf7-b92c-11b9eac4c156" providerId="ADAL" clId="{B7812DD5-5C89-43B6-B256-3D47716CA431}" dt="2026-06-11T12:45:19.580" v="247"/>
          <ac:spMkLst>
            <pc:docMk/>
            <pc:sldMk cId="2658653711" sldId="2147470061"/>
            <ac:spMk id="3" creationId="{9B83F3A3-1D71-F271-19B3-3333DD985EF9}"/>
          </ac:spMkLst>
        </pc:spChg>
        <pc:spChg chg="mod">
          <ac:chgData name="Irene Brenden" userId="0555ce3c-74de-4cf7-b92c-11b9eac4c156" providerId="ADAL" clId="{B7812DD5-5C89-43B6-B256-3D47716CA431}" dt="2026-06-11T12:47:00.680" v="273"/>
          <ac:spMkLst>
            <pc:docMk/>
            <pc:sldMk cId="2658653711" sldId="2147470061"/>
            <ac:spMk id="10" creationId="{8E903C9A-1637-9FA4-F261-1B261E2F8649}"/>
          </ac:spMkLst>
        </pc:spChg>
        <pc:spChg chg="mod">
          <ac:chgData name="Irene Brenden" userId="0555ce3c-74de-4cf7-b92c-11b9eac4c156" providerId="ADAL" clId="{B7812DD5-5C89-43B6-B256-3D47716CA431}" dt="2026-06-11T12:47:00.680" v="273"/>
          <ac:spMkLst>
            <pc:docMk/>
            <pc:sldMk cId="2658653711" sldId="2147470061"/>
            <ac:spMk id="11" creationId="{08A66247-6675-A93A-D878-40AF83EB9CD1}"/>
          </ac:spMkLst>
        </pc:spChg>
        <pc:spChg chg="add mod">
          <ac:chgData name="Irene Brenden" userId="0555ce3c-74de-4cf7-b92c-11b9eac4c156" providerId="ADAL" clId="{B7812DD5-5C89-43B6-B256-3D47716CA431}" dt="2026-06-11T12:47:00.680" v="273"/>
          <ac:spMkLst>
            <pc:docMk/>
            <pc:sldMk cId="2658653711" sldId="2147470061"/>
            <ac:spMk id="12" creationId="{AE44ACF0-61FD-52A2-7D84-AC6B42B24BAA}"/>
          </ac:spMkLst>
        </pc:spChg>
        <pc:spChg chg="add mod">
          <ac:chgData name="Irene Brenden" userId="0555ce3c-74de-4cf7-b92c-11b9eac4c156" providerId="ADAL" clId="{B7812DD5-5C89-43B6-B256-3D47716CA431}" dt="2026-06-11T12:47:00.680" v="273"/>
          <ac:spMkLst>
            <pc:docMk/>
            <pc:sldMk cId="2658653711" sldId="2147470061"/>
            <ac:spMk id="14" creationId="{9D91A3FC-491E-9D08-7793-0B6574CD117B}"/>
          </ac:spMkLst>
        </pc:spChg>
        <pc:spChg chg="add mod">
          <ac:chgData name="Irene Brenden" userId="0555ce3c-74de-4cf7-b92c-11b9eac4c156" providerId="ADAL" clId="{B7812DD5-5C89-43B6-B256-3D47716CA431}" dt="2026-06-11T12:47:00.680" v="273"/>
          <ac:spMkLst>
            <pc:docMk/>
            <pc:sldMk cId="2658653711" sldId="2147470061"/>
            <ac:spMk id="15" creationId="{A8D6B7A7-8339-7C74-4D54-D284CA56B7DE}"/>
          </ac:spMkLst>
        </pc:spChg>
        <pc:spChg chg="add mod">
          <ac:chgData name="Irene Brenden" userId="0555ce3c-74de-4cf7-b92c-11b9eac4c156" providerId="ADAL" clId="{B7812DD5-5C89-43B6-B256-3D47716CA431}" dt="2026-06-11T12:47:00.680" v="273"/>
          <ac:spMkLst>
            <pc:docMk/>
            <pc:sldMk cId="2658653711" sldId="2147470061"/>
            <ac:spMk id="16" creationId="{49CA7D3F-484E-8AA0-3F0D-178C28B9934C}"/>
          </ac:spMkLst>
        </pc:spChg>
        <pc:spChg chg="mod">
          <ac:chgData name="Irene Brenden" userId="0555ce3c-74de-4cf7-b92c-11b9eac4c156" providerId="ADAL" clId="{B7812DD5-5C89-43B6-B256-3D47716CA431}" dt="2026-06-11T12:47:29.050" v="278" actId="14100"/>
          <ac:spMkLst>
            <pc:docMk/>
            <pc:sldMk cId="2658653711" sldId="2147470061"/>
            <ac:spMk id="17" creationId="{680FB002-8DB6-FE25-EBFE-1B83075FAB77}"/>
          </ac:spMkLst>
        </pc:spChg>
        <pc:spChg chg="add mod">
          <ac:chgData name="Irene Brenden" userId="0555ce3c-74de-4cf7-b92c-11b9eac4c156" providerId="ADAL" clId="{B7812DD5-5C89-43B6-B256-3D47716CA431}" dt="2026-06-11T12:47:56.824" v="282" actId="14100"/>
          <ac:spMkLst>
            <pc:docMk/>
            <pc:sldMk cId="2658653711" sldId="2147470061"/>
            <ac:spMk id="18" creationId="{9A1ACD21-472B-48BA-50D0-247A4AA4103D}"/>
          </ac:spMkLst>
        </pc:spChg>
        <pc:grpChg chg="add mod">
          <ac:chgData name="Irene Brenden" userId="0555ce3c-74de-4cf7-b92c-11b9eac4c156" providerId="ADAL" clId="{B7812DD5-5C89-43B6-B256-3D47716CA431}" dt="2026-06-11T12:47:00.680" v="273"/>
          <ac:grpSpMkLst>
            <pc:docMk/>
            <pc:sldMk cId="2658653711" sldId="2147470061"/>
            <ac:grpSpMk id="9" creationId="{A110478E-3A85-59CA-F4F9-C408B29AB5F0}"/>
          </ac:grpSpMkLst>
        </pc:grpChg>
        <pc:picChg chg="del">
          <ac:chgData name="Irene Brenden" userId="0555ce3c-74de-4cf7-b92c-11b9eac4c156" providerId="ADAL" clId="{B7812DD5-5C89-43B6-B256-3D47716CA431}" dt="2026-06-11T12:45:41.197" v="253" actId="478"/>
          <ac:picMkLst>
            <pc:docMk/>
            <pc:sldMk cId="2658653711" sldId="2147470061"/>
            <ac:picMk id="5" creationId="{7B94B3DE-BA8E-8543-6131-1549DDD30404}"/>
          </ac:picMkLst>
        </pc:picChg>
        <pc:picChg chg="del">
          <ac:chgData name="Irene Brenden" userId="0555ce3c-74de-4cf7-b92c-11b9eac4c156" providerId="ADAL" clId="{B7812DD5-5C89-43B6-B256-3D47716CA431}" dt="2026-06-11T12:45:42.137" v="255" actId="478"/>
          <ac:picMkLst>
            <pc:docMk/>
            <pc:sldMk cId="2658653711" sldId="2147470061"/>
            <ac:picMk id="6" creationId="{5DD2FE7A-392F-8E58-9B7E-E962AF8BC5B2}"/>
          </ac:picMkLst>
        </pc:picChg>
        <pc:picChg chg="del">
          <ac:chgData name="Irene Brenden" userId="0555ce3c-74de-4cf7-b92c-11b9eac4c156" providerId="ADAL" clId="{B7812DD5-5C89-43B6-B256-3D47716CA431}" dt="2026-06-11T12:45:41.693" v="254" actId="478"/>
          <ac:picMkLst>
            <pc:docMk/>
            <pc:sldMk cId="2658653711" sldId="2147470061"/>
            <ac:picMk id="7" creationId="{A33B1732-C5D8-15C1-6431-BA93D710BA73}"/>
          </ac:picMkLst>
        </pc:picChg>
        <pc:picChg chg="add mod">
          <ac:chgData name="Irene Brenden" userId="0555ce3c-74de-4cf7-b92c-11b9eac4c156" providerId="ADAL" clId="{B7812DD5-5C89-43B6-B256-3D47716CA431}" dt="2026-06-11T12:47:00.680" v="273"/>
          <ac:picMkLst>
            <pc:docMk/>
            <pc:sldMk cId="2658653711" sldId="2147470061"/>
            <ac:picMk id="8" creationId="{E9DF9CC1-6679-1B4C-42A9-F5BF9FDDCC24}"/>
          </ac:picMkLst>
        </pc:picChg>
        <pc:picChg chg="add mod">
          <ac:chgData name="Irene Brenden" userId="0555ce3c-74de-4cf7-b92c-11b9eac4c156" providerId="ADAL" clId="{B7812DD5-5C89-43B6-B256-3D47716CA431}" dt="2026-06-11T12:47:00.680" v="273"/>
          <ac:picMkLst>
            <pc:docMk/>
            <pc:sldMk cId="2658653711" sldId="2147470061"/>
            <ac:picMk id="13" creationId="{1DC6F70E-6A17-7BB9-2C00-09672524FC6B}"/>
          </ac:picMkLst>
        </pc:picChg>
      </pc:sldChg>
      <pc:sldChg chg="modSp add del mod">
        <pc:chgData name="Irene Brenden" userId="0555ce3c-74de-4cf7-b92c-11b9eac4c156" providerId="ADAL" clId="{B7812DD5-5C89-43B6-B256-3D47716CA431}" dt="2026-06-11T12:49:45.056" v="299" actId="47"/>
        <pc:sldMkLst>
          <pc:docMk/>
          <pc:sldMk cId="1611530785" sldId="2147470062"/>
        </pc:sldMkLst>
        <pc:spChg chg="mod">
          <ac:chgData name="Irene Brenden" userId="0555ce3c-74de-4cf7-b92c-11b9eac4c156" providerId="ADAL" clId="{B7812DD5-5C89-43B6-B256-3D47716CA431}" dt="2026-06-11T12:48:16.540" v="284" actId="27636"/>
          <ac:spMkLst>
            <pc:docMk/>
            <pc:sldMk cId="1611530785" sldId="2147470062"/>
            <ac:spMk id="2" creationId="{D2209204-6F72-0964-8CC6-78EAA1F9A9A8}"/>
          </ac:spMkLst>
        </pc:spChg>
      </pc:sldChg>
      <pc:sldChg chg="add del">
        <pc:chgData name="Irene Brenden" userId="0555ce3c-74de-4cf7-b92c-11b9eac4c156" providerId="ADAL" clId="{B7812DD5-5C89-43B6-B256-3D47716CA431}" dt="2026-06-11T13:06:48.968" v="835" actId="47"/>
        <pc:sldMkLst>
          <pc:docMk/>
          <pc:sldMk cId="2369734309" sldId="2147470079"/>
        </pc:sldMkLst>
      </pc:sldChg>
      <pc:sldChg chg="modSp add del mod">
        <pc:chgData name="Irene Brenden" userId="0555ce3c-74de-4cf7-b92c-11b9eac4c156" providerId="ADAL" clId="{B7812DD5-5C89-43B6-B256-3D47716CA431}" dt="2026-06-11T13:00:09.934" v="585" actId="47"/>
        <pc:sldMkLst>
          <pc:docMk/>
          <pc:sldMk cId="2200857656" sldId="2147470080"/>
        </pc:sldMkLst>
        <pc:spChg chg="mod">
          <ac:chgData name="Irene Brenden" userId="0555ce3c-74de-4cf7-b92c-11b9eac4c156" providerId="ADAL" clId="{B7812DD5-5C89-43B6-B256-3D47716CA431}" dt="2026-06-11T12:51:27.631" v="327" actId="27636"/>
          <ac:spMkLst>
            <pc:docMk/>
            <pc:sldMk cId="2200857656" sldId="2147470080"/>
            <ac:spMk id="2" creationId="{615E01AE-BD5F-A607-5030-A1E8BA10FCB0}"/>
          </ac:spMkLst>
        </pc:spChg>
      </pc:sldChg>
      <pc:sldChg chg="addSp delSp modSp add mod setBg">
        <pc:chgData name="Irene Brenden" userId="0555ce3c-74de-4cf7-b92c-11b9eac4c156" providerId="ADAL" clId="{B7812DD5-5C89-43B6-B256-3D47716CA431}" dt="2026-06-12T15:19:32.056" v="1276" actId="1076"/>
        <pc:sldMkLst>
          <pc:docMk/>
          <pc:sldMk cId="1763394755" sldId="2147470081"/>
        </pc:sldMkLst>
        <pc:spChg chg="mod">
          <ac:chgData name="Irene Brenden" userId="0555ce3c-74de-4cf7-b92c-11b9eac4c156" providerId="ADAL" clId="{B7812DD5-5C89-43B6-B256-3D47716CA431}" dt="2026-06-11T13:24:45.070" v="1035" actId="20577"/>
          <ac:spMkLst>
            <pc:docMk/>
            <pc:sldMk cId="1763394755" sldId="2147470081"/>
            <ac:spMk id="3" creationId="{93C20ED9-1196-AD74-02E6-675D16C5AFEB}"/>
          </ac:spMkLst>
        </pc:spChg>
        <pc:spChg chg="add del mod">
          <ac:chgData name="Irene Brenden" userId="0555ce3c-74de-4cf7-b92c-11b9eac4c156" providerId="ADAL" clId="{B7812DD5-5C89-43B6-B256-3D47716CA431}" dt="2026-06-11T12:55:24.284" v="496" actId="478"/>
          <ac:spMkLst>
            <pc:docMk/>
            <pc:sldMk cId="1763394755" sldId="2147470081"/>
            <ac:spMk id="5" creationId="{B8119AC3-471D-8284-7CA4-D17B9379CA32}"/>
          </ac:spMkLst>
        </pc:spChg>
        <pc:spChg chg="add del mod">
          <ac:chgData name="Irene Brenden" userId="0555ce3c-74de-4cf7-b92c-11b9eac4c156" providerId="ADAL" clId="{B7812DD5-5C89-43B6-B256-3D47716CA431}" dt="2026-06-11T12:57:05.672" v="515" actId="478"/>
          <ac:spMkLst>
            <pc:docMk/>
            <pc:sldMk cId="1763394755" sldId="2147470081"/>
            <ac:spMk id="7" creationId="{701FE85D-40CA-2445-E0A7-2505C79614CF}"/>
          </ac:spMkLst>
        </pc:spChg>
        <pc:spChg chg="add mod">
          <ac:chgData name="Irene Brenden" userId="0555ce3c-74de-4cf7-b92c-11b9eac4c156" providerId="ADAL" clId="{B7812DD5-5C89-43B6-B256-3D47716CA431}" dt="2026-06-11T12:57:35.481" v="537" actId="1035"/>
          <ac:spMkLst>
            <pc:docMk/>
            <pc:sldMk cId="1763394755" sldId="2147470081"/>
            <ac:spMk id="9" creationId="{F6F77DFF-66BD-6733-F6D0-A42A77F9B850}"/>
          </ac:spMkLst>
        </pc:spChg>
        <pc:spChg chg="add mod">
          <ac:chgData name="Irene Brenden" userId="0555ce3c-74de-4cf7-b92c-11b9eac4c156" providerId="ADAL" clId="{B7812DD5-5C89-43B6-B256-3D47716CA431}" dt="2026-06-11T12:57:35.481" v="537" actId="1035"/>
          <ac:spMkLst>
            <pc:docMk/>
            <pc:sldMk cId="1763394755" sldId="2147470081"/>
            <ac:spMk id="11" creationId="{0DAAFE2C-9E21-D42B-1322-F49B3F275755}"/>
          </ac:spMkLst>
        </pc:spChg>
        <pc:spChg chg="add mod">
          <ac:chgData name="Irene Brenden" userId="0555ce3c-74de-4cf7-b92c-11b9eac4c156" providerId="ADAL" clId="{B7812DD5-5C89-43B6-B256-3D47716CA431}" dt="2026-06-11T12:57:35.481" v="537" actId="1035"/>
          <ac:spMkLst>
            <pc:docMk/>
            <pc:sldMk cId="1763394755" sldId="2147470081"/>
            <ac:spMk id="13" creationId="{58A088E7-623C-AB33-55A5-27EA66209E1F}"/>
          </ac:spMkLst>
        </pc:spChg>
        <pc:spChg chg="add mod">
          <ac:chgData name="Irene Brenden" userId="0555ce3c-74de-4cf7-b92c-11b9eac4c156" providerId="ADAL" clId="{B7812DD5-5C89-43B6-B256-3D47716CA431}" dt="2026-06-11T13:00:01.826" v="584" actId="20577"/>
          <ac:spMkLst>
            <pc:docMk/>
            <pc:sldMk cId="1763394755" sldId="2147470081"/>
            <ac:spMk id="15" creationId="{2EE02AFF-9536-D204-FFA6-BD742C8390E7}"/>
          </ac:spMkLst>
        </pc:spChg>
        <pc:spChg chg="mod">
          <ac:chgData name="Irene Brenden" userId="0555ce3c-74de-4cf7-b92c-11b9eac4c156" providerId="ADAL" clId="{B7812DD5-5C89-43B6-B256-3D47716CA431}" dt="2026-06-12T15:19:32.056" v="1276" actId="1076"/>
          <ac:spMkLst>
            <pc:docMk/>
            <pc:sldMk cId="1763394755" sldId="2147470081"/>
            <ac:spMk id="17" creationId="{3CC88BA0-9F15-26FD-0959-7E212965B21B}"/>
          </ac:spMkLst>
        </pc:spChg>
        <pc:spChg chg="del">
          <ac:chgData name="Irene Brenden" userId="0555ce3c-74de-4cf7-b92c-11b9eac4c156" providerId="ADAL" clId="{B7812DD5-5C89-43B6-B256-3D47716CA431}" dt="2026-06-11T12:56:11.138" v="504" actId="21"/>
          <ac:spMkLst>
            <pc:docMk/>
            <pc:sldMk cId="1763394755" sldId="2147470081"/>
            <ac:spMk id="35" creationId="{701FE85D-40CA-2445-E0A7-2505C79614CF}"/>
          </ac:spMkLst>
        </pc:spChg>
        <pc:spChg chg="del">
          <ac:chgData name="Irene Brenden" userId="0555ce3c-74de-4cf7-b92c-11b9eac4c156" providerId="ADAL" clId="{B7812DD5-5C89-43B6-B256-3D47716CA431}" dt="2026-06-11T12:57:07.293" v="516" actId="478"/>
          <ac:spMkLst>
            <pc:docMk/>
            <pc:sldMk cId="1763394755" sldId="2147470081"/>
            <ac:spMk id="37" creationId="{C36A8AA1-7801-D5C6-E172-6F46440829E1}"/>
          </ac:spMkLst>
        </pc:spChg>
        <pc:spChg chg="del">
          <ac:chgData name="Irene Brenden" userId="0555ce3c-74de-4cf7-b92c-11b9eac4c156" providerId="ADAL" clId="{B7812DD5-5C89-43B6-B256-3D47716CA431}" dt="2026-06-11T12:57:09.278" v="519" actId="478"/>
          <ac:spMkLst>
            <pc:docMk/>
            <pc:sldMk cId="1763394755" sldId="2147470081"/>
            <ac:spMk id="39" creationId="{EFD356CB-791F-88FC-09BE-EA4326561A14}"/>
          </ac:spMkLst>
        </pc:spChg>
        <pc:picChg chg="add del mod">
          <ac:chgData name="Irene Brenden" userId="0555ce3c-74de-4cf7-b92c-11b9eac4c156" providerId="ADAL" clId="{B7812DD5-5C89-43B6-B256-3D47716CA431}" dt="2026-06-11T12:57:05.672" v="515" actId="478"/>
          <ac:picMkLst>
            <pc:docMk/>
            <pc:sldMk cId="1763394755" sldId="2147470081"/>
            <ac:picMk id="6" creationId="{D0EC16B5-7D36-4462-25C4-866F741CA0B6}"/>
          </ac:picMkLst>
        </pc:picChg>
        <pc:picChg chg="add mod">
          <ac:chgData name="Irene Brenden" userId="0555ce3c-74de-4cf7-b92c-11b9eac4c156" providerId="ADAL" clId="{B7812DD5-5C89-43B6-B256-3D47716CA431}" dt="2026-06-11T12:57:35.481" v="537" actId="1035"/>
          <ac:picMkLst>
            <pc:docMk/>
            <pc:sldMk cId="1763394755" sldId="2147470081"/>
            <ac:picMk id="8" creationId="{C5469179-00A0-F821-19A0-75346CB59AC1}"/>
          </ac:picMkLst>
        </pc:picChg>
        <pc:picChg chg="add mod">
          <ac:chgData name="Irene Brenden" userId="0555ce3c-74de-4cf7-b92c-11b9eac4c156" providerId="ADAL" clId="{B7812DD5-5C89-43B6-B256-3D47716CA431}" dt="2026-06-11T12:57:35.481" v="537" actId="1035"/>
          <ac:picMkLst>
            <pc:docMk/>
            <pc:sldMk cId="1763394755" sldId="2147470081"/>
            <ac:picMk id="10" creationId="{1237788E-BFAA-C908-FC77-70C66A9297D7}"/>
          </ac:picMkLst>
        </pc:picChg>
        <pc:picChg chg="add mod">
          <ac:chgData name="Irene Brenden" userId="0555ce3c-74de-4cf7-b92c-11b9eac4c156" providerId="ADAL" clId="{B7812DD5-5C89-43B6-B256-3D47716CA431}" dt="2026-06-11T12:57:35.481" v="537" actId="1035"/>
          <ac:picMkLst>
            <pc:docMk/>
            <pc:sldMk cId="1763394755" sldId="2147470081"/>
            <ac:picMk id="12" creationId="{C0B02E2D-36C7-CF8C-7042-EC44B4C871D1}"/>
          </ac:picMkLst>
        </pc:picChg>
        <pc:picChg chg="del">
          <ac:chgData name="Irene Brenden" userId="0555ce3c-74de-4cf7-b92c-11b9eac4c156" providerId="ADAL" clId="{B7812DD5-5C89-43B6-B256-3D47716CA431}" dt="2026-06-11T12:56:11.138" v="504" actId="21"/>
          <ac:picMkLst>
            <pc:docMk/>
            <pc:sldMk cId="1763394755" sldId="2147470081"/>
            <ac:picMk id="34" creationId="{D0EC16B5-7D36-4462-25C4-866F741CA0B6}"/>
          </ac:picMkLst>
        </pc:picChg>
        <pc:picChg chg="del">
          <ac:chgData name="Irene Brenden" userId="0555ce3c-74de-4cf7-b92c-11b9eac4c156" providerId="ADAL" clId="{B7812DD5-5C89-43B6-B256-3D47716CA431}" dt="2026-06-11T12:57:08.014" v="517" actId="478"/>
          <ac:picMkLst>
            <pc:docMk/>
            <pc:sldMk cId="1763394755" sldId="2147470081"/>
            <ac:picMk id="36" creationId="{F938EF70-77EE-41A0-10DA-2349D526B17D}"/>
          </ac:picMkLst>
        </pc:picChg>
        <pc:picChg chg="del">
          <ac:chgData name="Irene Brenden" userId="0555ce3c-74de-4cf7-b92c-11b9eac4c156" providerId="ADAL" clId="{B7812DD5-5C89-43B6-B256-3D47716CA431}" dt="2026-06-11T12:57:08.639" v="518" actId="478"/>
          <ac:picMkLst>
            <pc:docMk/>
            <pc:sldMk cId="1763394755" sldId="2147470081"/>
            <ac:picMk id="38" creationId="{FAA3A119-7965-A5F6-F215-7E29A35F6734}"/>
          </ac:picMkLst>
        </pc:picChg>
      </pc:sldChg>
      <pc:sldChg chg="addSp delSp modSp add mod">
        <pc:chgData name="Irene Brenden" userId="0555ce3c-74de-4cf7-b92c-11b9eac4c156" providerId="ADAL" clId="{B7812DD5-5C89-43B6-B256-3D47716CA431}" dt="2026-06-12T08:07:42.719" v="1105" actId="20577"/>
        <pc:sldMkLst>
          <pc:docMk/>
          <pc:sldMk cId="3091400233" sldId="2147470082"/>
        </pc:sldMkLst>
        <pc:spChg chg="mod">
          <ac:chgData name="Irene Brenden" userId="0555ce3c-74de-4cf7-b92c-11b9eac4c156" providerId="ADAL" clId="{B7812DD5-5C89-43B6-B256-3D47716CA431}" dt="2026-06-12T08:07:39.558" v="1104" actId="20577"/>
          <ac:spMkLst>
            <pc:docMk/>
            <pc:sldMk cId="3091400233" sldId="2147470082"/>
            <ac:spMk id="3" creationId="{48AA52B2-9657-A883-5216-59B01FF7640F}"/>
          </ac:spMkLst>
        </pc:spChg>
        <pc:spChg chg="del">
          <ac:chgData name="Irene Brenden" userId="0555ce3c-74de-4cf7-b92c-11b9eac4c156" providerId="ADAL" clId="{B7812DD5-5C89-43B6-B256-3D47716CA431}" dt="2026-06-12T08:06:23.675" v="1079" actId="478"/>
          <ac:spMkLst>
            <pc:docMk/>
            <pc:sldMk cId="3091400233" sldId="2147470082"/>
            <ac:spMk id="9" creationId="{03D0FA90-5213-B398-C18B-ED149FB8DACB}"/>
          </ac:spMkLst>
        </pc:spChg>
        <pc:spChg chg="del">
          <ac:chgData name="Irene Brenden" userId="0555ce3c-74de-4cf7-b92c-11b9eac4c156" providerId="ADAL" clId="{B7812DD5-5C89-43B6-B256-3D47716CA431}" dt="2026-06-12T08:06:24.239" v="1080" actId="478"/>
          <ac:spMkLst>
            <pc:docMk/>
            <pc:sldMk cId="3091400233" sldId="2147470082"/>
            <ac:spMk id="11" creationId="{1EFA1207-E4A0-C693-0E9C-D17D046617E8}"/>
          </ac:spMkLst>
        </pc:spChg>
        <pc:spChg chg="del">
          <ac:chgData name="Irene Brenden" userId="0555ce3c-74de-4cf7-b92c-11b9eac4c156" providerId="ADAL" clId="{B7812DD5-5C89-43B6-B256-3D47716CA431}" dt="2026-06-12T08:06:26.204" v="1083" actId="478"/>
          <ac:spMkLst>
            <pc:docMk/>
            <pc:sldMk cId="3091400233" sldId="2147470082"/>
            <ac:spMk id="13" creationId="{66134171-AEED-D973-8A00-FDB8E21816BC}"/>
          </ac:spMkLst>
        </pc:spChg>
        <pc:spChg chg="del mod">
          <ac:chgData name="Irene Brenden" userId="0555ce3c-74de-4cf7-b92c-11b9eac4c156" providerId="ADAL" clId="{B7812DD5-5C89-43B6-B256-3D47716CA431}" dt="2026-06-12T08:06:28.075" v="1084" actId="478"/>
          <ac:spMkLst>
            <pc:docMk/>
            <pc:sldMk cId="3091400233" sldId="2147470082"/>
            <ac:spMk id="15" creationId="{EE8C4922-2F9F-A1F3-80FB-516D24E38D1C}"/>
          </ac:spMkLst>
        </pc:spChg>
        <pc:spChg chg="mod">
          <ac:chgData name="Irene Brenden" userId="0555ce3c-74de-4cf7-b92c-11b9eac4c156" providerId="ADAL" clId="{B7812DD5-5C89-43B6-B256-3D47716CA431}" dt="2026-06-12T08:07:42.719" v="1105" actId="20577"/>
          <ac:spMkLst>
            <pc:docMk/>
            <pc:sldMk cId="3091400233" sldId="2147470082"/>
            <ac:spMk id="17" creationId="{50BD43A2-A4C3-E56A-D040-99B5215DBE28}"/>
          </ac:spMkLst>
        </pc:spChg>
        <pc:graphicFrameChg chg="add del mod">
          <ac:chgData name="Irene Brenden" userId="0555ce3c-74de-4cf7-b92c-11b9eac4c156" providerId="ADAL" clId="{B7812DD5-5C89-43B6-B256-3D47716CA431}" dt="2026-06-12T08:06:45.181" v="1090" actId="478"/>
          <ac:graphicFrameMkLst>
            <pc:docMk/>
            <pc:sldMk cId="3091400233" sldId="2147470082"/>
            <ac:graphicFrameMk id="5" creationId="{6A2C35E5-4150-A0A9-E7FE-09FDB86863CB}"/>
          </ac:graphicFrameMkLst>
        </pc:graphicFrameChg>
        <pc:graphicFrameChg chg="add del mod">
          <ac:chgData name="Irene Brenden" userId="0555ce3c-74de-4cf7-b92c-11b9eac4c156" providerId="ADAL" clId="{B7812DD5-5C89-43B6-B256-3D47716CA431}" dt="2026-06-12T08:07:13.752" v="1093" actId="478"/>
          <ac:graphicFrameMkLst>
            <pc:docMk/>
            <pc:sldMk cId="3091400233" sldId="2147470082"/>
            <ac:graphicFrameMk id="6" creationId="{67D38D3A-A40F-F7AC-D24D-2FD8BB06EFD8}"/>
          </ac:graphicFrameMkLst>
        </pc:graphicFrameChg>
        <pc:picChg chg="del">
          <ac:chgData name="Irene Brenden" userId="0555ce3c-74de-4cf7-b92c-11b9eac4c156" providerId="ADAL" clId="{B7812DD5-5C89-43B6-B256-3D47716CA431}" dt="2026-06-12T08:06:22.716" v="1078" actId="478"/>
          <ac:picMkLst>
            <pc:docMk/>
            <pc:sldMk cId="3091400233" sldId="2147470082"/>
            <ac:picMk id="8" creationId="{093F1CAD-9302-D276-4A37-44E3A2BA4C05}"/>
          </ac:picMkLst>
        </pc:picChg>
        <pc:picChg chg="del">
          <ac:chgData name="Irene Brenden" userId="0555ce3c-74de-4cf7-b92c-11b9eac4c156" providerId="ADAL" clId="{B7812DD5-5C89-43B6-B256-3D47716CA431}" dt="2026-06-12T08:06:24.904" v="1081" actId="478"/>
          <ac:picMkLst>
            <pc:docMk/>
            <pc:sldMk cId="3091400233" sldId="2147470082"/>
            <ac:picMk id="10" creationId="{2A20B205-35D5-78F5-4BD4-CE0171BBB858}"/>
          </ac:picMkLst>
        </pc:picChg>
        <pc:picChg chg="del">
          <ac:chgData name="Irene Brenden" userId="0555ce3c-74de-4cf7-b92c-11b9eac4c156" providerId="ADAL" clId="{B7812DD5-5C89-43B6-B256-3D47716CA431}" dt="2026-06-12T08:06:25.556" v="1082" actId="478"/>
          <ac:picMkLst>
            <pc:docMk/>
            <pc:sldMk cId="3091400233" sldId="2147470082"/>
            <ac:picMk id="12" creationId="{8EA6A203-599A-B8AA-7B84-2016343FFF50}"/>
          </ac:picMkLst>
        </pc:picChg>
      </pc:sldChg>
      <pc:sldChg chg="delSp modSp add mod setBg">
        <pc:chgData name="Irene Brenden" userId="0555ce3c-74de-4cf7-b92c-11b9eac4c156" providerId="ADAL" clId="{B7812DD5-5C89-43B6-B256-3D47716CA431}" dt="2026-06-12T08:10:54.236" v="1149" actId="20577"/>
        <pc:sldMkLst>
          <pc:docMk/>
          <pc:sldMk cId="2914110873" sldId="2147470083"/>
        </pc:sldMkLst>
        <pc:spChg chg="mod">
          <ac:chgData name="Irene Brenden" userId="0555ce3c-74de-4cf7-b92c-11b9eac4c156" providerId="ADAL" clId="{B7812DD5-5C89-43B6-B256-3D47716CA431}" dt="2026-06-12T08:10:54.236" v="1149" actId="20577"/>
          <ac:spMkLst>
            <pc:docMk/>
            <pc:sldMk cId="2914110873" sldId="2147470083"/>
            <ac:spMk id="3" creationId="{D0104DFC-5ACF-BADB-617F-842AAE227B84}"/>
          </ac:spMkLst>
        </pc:spChg>
        <pc:spChg chg="mod">
          <ac:chgData name="Irene Brenden" userId="0555ce3c-74de-4cf7-b92c-11b9eac4c156" providerId="ADAL" clId="{B7812DD5-5C89-43B6-B256-3D47716CA431}" dt="2026-06-12T08:10:49.468" v="1139" actId="14100"/>
          <ac:spMkLst>
            <pc:docMk/>
            <pc:sldMk cId="2914110873" sldId="2147470083"/>
            <ac:spMk id="17" creationId="{2CF2FFD0-6C47-9B06-C99F-D789A74B1700}"/>
          </ac:spMkLst>
        </pc:spChg>
        <pc:spChg chg="del">
          <ac:chgData name="Irene Brenden" userId="0555ce3c-74de-4cf7-b92c-11b9eac4c156" providerId="ADAL" clId="{B7812DD5-5C89-43B6-B256-3D47716CA431}" dt="2026-06-12T08:10:31.716" v="1131" actId="478"/>
          <ac:spMkLst>
            <pc:docMk/>
            <pc:sldMk cId="2914110873" sldId="2147470083"/>
            <ac:spMk id="35" creationId="{B793AFEB-87A0-CB2B-DDD2-FE15FF36C482}"/>
          </ac:spMkLst>
        </pc:spChg>
        <pc:spChg chg="del">
          <ac:chgData name="Irene Brenden" userId="0555ce3c-74de-4cf7-b92c-11b9eac4c156" providerId="ADAL" clId="{B7812DD5-5C89-43B6-B256-3D47716CA431}" dt="2026-06-12T08:10:32.820" v="1133" actId="478"/>
          <ac:spMkLst>
            <pc:docMk/>
            <pc:sldMk cId="2914110873" sldId="2147470083"/>
            <ac:spMk id="37" creationId="{8576EABF-CB8F-5292-E1A7-D4ADCE26BE9B}"/>
          </ac:spMkLst>
        </pc:spChg>
        <pc:spChg chg="del">
          <ac:chgData name="Irene Brenden" userId="0555ce3c-74de-4cf7-b92c-11b9eac4c156" providerId="ADAL" clId="{B7812DD5-5C89-43B6-B256-3D47716CA431}" dt="2026-06-12T08:10:40.948" v="1137" actId="478"/>
          <ac:spMkLst>
            <pc:docMk/>
            <pc:sldMk cId="2914110873" sldId="2147470083"/>
            <ac:spMk id="39" creationId="{F1D4FE24-58A8-A3CC-D315-8EF3E99CCBDF}"/>
          </ac:spMkLst>
        </pc:spChg>
        <pc:picChg chg="del">
          <ac:chgData name="Irene Brenden" userId="0555ce3c-74de-4cf7-b92c-11b9eac4c156" providerId="ADAL" clId="{B7812DD5-5C89-43B6-B256-3D47716CA431}" dt="2026-06-12T08:10:31.125" v="1130" actId="478"/>
          <ac:picMkLst>
            <pc:docMk/>
            <pc:sldMk cId="2914110873" sldId="2147470083"/>
            <ac:picMk id="34" creationId="{1575CA0A-C63A-EAAF-D3C6-A0F61D79A5D0}"/>
          </ac:picMkLst>
        </pc:picChg>
        <pc:picChg chg="del">
          <ac:chgData name="Irene Brenden" userId="0555ce3c-74de-4cf7-b92c-11b9eac4c156" providerId="ADAL" clId="{B7812DD5-5C89-43B6-B256-3D47716CA431}" dt="2026-06-12T08:10:32.252" v="1132" actId="478"/>
          <ac:picMkLst>
            <pc:docMk/>
            <pc:sldMk cId="2914110873" sldId="2147470083"/>
            <ac:picMk id="36" creationId="{CB1291D7-5D4C-E5BB-47BF-0CC0FF44AFC6}"/>
          </ac:picMkLst>
        </pc:picChg>
        <pc:picChg chg="del">
          <ac:chgData name="Irene Brenden" userId="0555ce3c-74de-4cf7-b92c-11b9eac4c156" providerId="ADAL" clId="{B7812DD5-5C89-43B6-B256-3D47716CA431}" dt="2026-06-12T08:10:40.077" v="1136" actId="478"/>
          <ac:picMkLst>
            <pc:docMk/>
            <pc:sldMk cId="2914110873" sldId="2147470083"/>
            <ac:picMk id="38" creationId="{653B1F71-3889-F8DD-4C90-9111F2333CAA}"/>
          </ac:picMkLst>
        </pc:picChg>
      </pc:sldChg>
      <pc:sldMasterChg chg="delSldLayout">
        <pc:chgData name="Irene Brenden" userId="0555ce3c-74de-4cf7-b92c-11b9eac4c156" providerId="ADAL" clId="{B7812DD5-5C89-43B6-B256-3D47716CA431}" dt="2026-06-11T13:06:48.968" v="835" actId="47"/>
        <pc:sldMasterMkLst>
          <pc:docMk/>
          <pc:sldMasterMk cId="0" sldId="2147483648"/>
        </pc:sldMasterMkLst>
        <pc:sldLayoutChg chg="del">
          <pc:chgData name="Irene Brenden" userId="0555ce3c-74de-4cf7-b92c-11b9eac4c156" providerId="ADAL" clId="{B7812DD5-5C89-43B6-B256-3D47716CA431}" dt="2026-06-11T12:49:45.056" v="299" actId="47"/>
          <pc:sldLayoutMkLst>
            <pc:docMk/>
            <pc:sldMasterMk cId="0" sldId="2147483648"/>
            <pc:sldLayoutMk cId="78701655" sldId="2147483650"/>
          </pc:sldLayoutMkLst>
        </pc:sldLayoutChg>
        <pc:sldLayoutChg chg="del">
          <pc:chgData name="Irene Brenden" userId="0555ce3c-74de-4cf7-b92c-11b9eac4c156" providerId="ADAL" clId="{B7812DD5-5C89-43B6-B256-3D47716CA431}" dt="2026-06-11T13:00:09.934" v="585" actId="47"/>
          <pc:sldLayoutMkLst>
            <pc:docMk/>
            <pc:sldMasterMk cId="0" sldId="2147483648"/>
            <pc:sldLayoutMk cId="1167288257" sldId="2147483650"/>
          </pc:sldLayoutMkLst>
        </pc:sldLayoutChg>
        <pc:sldLayoutChg chg="del">
          <pc:chgData name="Irene Brenden" userId="0555ce3c-74de-4cf7-b92c-11b9eac4c156" providerId="ADAL" clId="{B7812DD5-5C89-43B6-B256-3D47716CA431}" dt="2026-06-11T13:06:48.968" v="835" actId="47"/>
          <pc:sldLayoutMkLst>
            <pc:docMk/>
            <pc:sldMasterMk cId="0" sldId="2147483648"/>
            <pc:sldLayoutMk cId="1779890640" sldId="214748365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982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BD0B5-D9A3-D256-6F4D-B32BC9F32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8924E2-7467-0762-3057-326D4F0D8F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38E9F0-3395-12E4-AF21-06591EA835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19C9C2-BACE-5B17-4DE0-5964AFCFEE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930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FB049C-493D-A4C6-57B9-11979B7A06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4DBB55-6A83-F0F4-2282-A9D540C8CB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44C7BA-7F5C-D509-E7FF-4158606FD4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9E9285-EA31-1296-2CCF-772CC63C2C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798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A3B3A-A47E-81B2-A6DF-4EE923B4B5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48F582-FCE3-414E-C7BD-8452AD7224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ED2283-2800-2F20-DFFE-065524C29C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01E853-47BB-F9DB-4A62-3F8330DC92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06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5E4CE-8F92-4C43-B725-1A6F1746C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5F5C30-5D10-D1F7-7DE0-FC8AE708BB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C7ABF8-D9B2-E65E-C127-9E0E2411CC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01D80C-5A19-7A20-9415-3FF271B374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39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344521-B262-D827-3B16-55908588B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336E2A-A7BC-313E-9F98-0DC630F4B2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7890D0-DBBB-5F9D-990E-1FA14076E5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22B90C-5F55-082A-3892-E97B8FABE4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041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BD41C-9BC7-AE28-0381-4AA08D96D7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950F88-37C9-5598-A986-B9FFF69A77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1F5F46-5B2E-AAFB-574A-DC78BB1F93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643981-1F13-7055-0036-0FC0F150AA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78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lovdata.no/dokument/NL/lov/2021-06-18-99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4F6E"/>
          </a:solidFill>
          <a:ln w="12700">
            <a:solidFill>
              <a:srgbClr val="1A4F6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/>
          <p:cNvSpPr/>
          <p:nvPr/>
        </p:nvSpPr>
        <p:spPr>
          <a:xfrm>
            <a:off x="457200" y="18288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N•RD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D|SK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4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Aktsomhetsvurderinger</a:t>
            </a: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2025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2606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Oppdatert</a:t>
            </a:r>
            <a:r>
              <a:rPr lang="en-US" sz="14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dirty="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juni</a:t>
            </a:r>
            <a:r>
              <a:rPr lang="en-US" sz="14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Prosess: Styret (Bjørn Erik Korsnes &amp; Håvard Andresen)  |  Innspill: Håvard Andresen|  Revisjonsrunde: </a:t>
            </a:r>
            <a:r>
              <a:rPr lang="en-US" sz="1000" dirty="0" err="1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juni</a:t>
            </a:r>
            <a:r>
              <a:rPr lang="en-US" sz="10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9C6887-BDD6-34C0-8994-2A5F1E7A4C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7F866906-AF17-8BC6-737F-8DFCFBC746FF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4F6E"/>
          </a:solidFill>
          <a:ln w="12700">
            <a:solidFill>
              <a:srgbClr val="1A4F6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9B83F3A3-1D71-F271-19B3-3333DD985EF9}"/>
              </a:ext>
            </a:extLst>
          </p:cNvPr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nb-NO" sz="2000" b="1" dirty="0"/>
              <a:t>§ Åpenhetsloven</a:t>
            </a:r>
            <a:endParaRPr lang="en-US" sz="20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E17549C-492B-DCF6-A6EF-2845721569D4}"/>
              </a:ext>
            </a:extLst>
          </p:cNvPr>
          <p:cNvSpPr/>
          <p:nvPr/>
        </p:nvSpPr>
        <p:spPr>
          <a:xfrm>
            <a:off x="8046720" y="1828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1A4F6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N•RD D|SK</a:t>
            </a:r>
            <a:endParaRPr lang="en-US" sz="900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680FB002-8DB6-FE25-EBFE-1B83075FAB77}"/>
              </a:ext>
            </a:extLst>
          </p:cNvPr>
          <p:cNvSpPr/>
          <p:nvPr/>
        </p:nvSpPr>
        <p:spPr>
          <a:xfrm>
            <a:off x="2178974" y="1714628"/>
            <a:ext cx="6782146" cy="227034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endParaRPr lang="nb-NO" sz="1100" dirty="0">
              <a:solidFill>
                <a:srgbClr val="555555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12700" marR="220345">
              <a:lnSpc>
                <a:spcPct val="100000"/>
              </a:lnSpc>
              <a:spcBef>
                <a:spcPts val="100"/>
              </a:spcBef>
            </a:pPr>
            <a:r>
              <a:rPr lang="nb-NO" sz="1100" dirty="0">
                <a:solidFill>
                  <a:srgbClr val="555555"/>
                </a:solidFill>
                <a:latin typeface="+mj-lt"/>
                <a:ea typeface="Calibri" pitchFamily="34" charset="-122"/>
                <a:cs typeface="Calibri" pitchFamily="34" charset="-120"/>
              </a:rPr>
              <a:t>Utføre aktsomhetsvurderinger regelmessig for å undersøke og styre risiko for negativ påvirkning av menneskerettigheter og anstendige arbeidsforhold i virksomheten - av hele leverandørkjeden</a:t>
            </a:r>
          </a:p>
          <a:p>
            <a:pPr marL="12700" marR="220345">
              <a:lnSpc>
                <a:spcPct val="100000"/>
              </a:lnSpc>
              <a:spcBef>
                <a:spcPts val="100"/>
              </a:spcBef>
            </a:pPr>
            <a:endParaRPr lang="nb-NO" sz="1100" dirty="0">
              <a:solidFill>
                <a:srgbClr val="555555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>
              <a:lnSpc>
                <a:spcPct val="100000"/>
              </a:lnSpc>
            </a:pPr>
            <a:endParaRPr lang="nb-NO" sz="1100" dirty="0">
              <a:solidFill>
                <a:srgbClr val="555555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12700" marR="105410">
              <a:lnSpc>
                <a:spcPct val="100000"/>
              </a:lnSpc>
              <a:spcBef>
                <a:spcPts val="935"/>
              </a:spcBef>
            </a:pPr>
            <a:r>
              <a:rPr lang="nb-NO" sz="1100" dirty="0">
                <a:solidFill>
                  <a:srgbClr val="555555"/>
                </a:solidFill>
                <a:latin typeface="+mj-lt"/>
                <a:ea typeface="Calibri" pitchFamily="34" charset="-122"/>
                <a:cs typeface="Calibri" pitchFamily="34" charset="-120"/>
              </a:rPr>
              <a:t>Offentliggjøre en redegjørelse av de konkrete aktsomhetsvurderingene på virksomhetens nettsider</a:t>
            </a:r>
          </a:p>
          <a:p>
            <a:pPr marL="469265" indent="-304800">
              <a:lnSpc>
                <a:spcPct val="100000"/>
              </a:lnSpc>
              <a:spcBef>
                <a:spcPts val="905"/>
              </a:spcBef>
              <a:buClr>
                <a:srgbClr val="EB8C00"/>
              </a:buClr>
              <a:buFont typeface="Arial"/>
              <a:buChar char="●"/>
              <a:tabLst>
                <a:tab pos="469265" algn="l"/>
                <a:tab pos="469900" algn="l"/>
              </a:tabLst>
            </a:pPr>
            <a:r>
              <a:rPr lang="nb-NO" sz="1100" dirty="0">
                <a:solidFill>
                  <a:srgbClr val="555555"/>
                </a:solidFill>
                <a:latin typeface="+mj-lt"/>
                <a:ea typeface="Calibri" pitchFamily="34" charset="-122"/>
                <a:cs typeface="Calibri" pitchFamily="34" charset="-120"/>
              </a:rPr>
              <a:t>Generell beskrivelse av virksomhetens organisering, driftsområde, retningslinjer og rutiner</a:t>
            </a:r>
          </a:p>
          <a:p>
            <a:pPr marL="469265" marR="632460" indent="-304800">
              <a:lnSpc>
                <a:spcPct val="100000"/>
              </a:lnSpc>
              <a:buClr>
                <a:srgbClr val="EB8C00"/>
              </a:buClr>
              <a:buFont typeface="Arial"/>
              <a:buChar char="●"/>
              <a:tabLst>
                <a:tab pos="469265" algn="l"/>
                <a:tab pos="469900" algn="l"/>
              </a:tabLst>
            </a:pPr>
            <a:r>
              <a:rPr lang="nb-NO" sz="1100" dirty="0">
                <a:solidFill>
                  <a:srgbClr val="555555"/>
                </a:solidFill>
                <a:latin typeface="+mj-lt"/>
                <a:ea typeface="Calibri" pitchFamily="34" charset="-122"/>
                <a:cs typeface="Calibri" pitchFamily="34" charset="-120"/>
              </a:rPr>
              <a:t>Opplysninger om faktiske negative konsekvenser og vesentlig risiko for negative konsekvenser, og opplysninger om tiltak som er iverksatt eller planlegges iverksatt for å stanse negative konsekvenser</a:t>
            </a:r>
          </a:p>
          <a:p>
            <a:pPr marL="469265" marR="287655" indent="-304800">
              <a:lnSpc>
                <a:spcPct val="100000"/>
              </a:lnSpc>
              <a:buClr>
                <a:srgbClr val="EB8C00"/>
              </a:buClr>
              <a:buFont typeface="Arial"/>
              <a:buChar char="●"/>
              <a:tabLst>
                <a:tab pos="469265" algn="l"/>
                <a:tab pos="469900" algn="l"/>
              </a:tabLst>
            </a:pPr>
            <a:r>
              <a:rPr lang="nb-NO" sz="1100" dirty="0">
                <a:solidFill>
                  <a:srgbClr val="555555"/>
                </a:solidFill>
                <a:latin typeface="+mj-lt"/>
                <a:ea typeface="Calibri" pitchFamily="34" charset="-122"/>
                <a:cs typeface="Calibri" pitchFamily="34" charset="-120"/>
              </a:rPr>
              <a:t>Redegjørelsen skal oppdateres og offentliggjøres innen 30. juni hvert år og ellers ved vesentlige endringer i virksomhetens risikovurderinger.</a:t>
            </a:r>
            <a:br>
              <a:rPr lang="nb-NO" sz="1100" dirty="0">
                <a:solidFill>
                  <a:srgbClr val="555555"/>
                </a:solidFill>
                <a:latin typeface="+mj-lt"/>
                <a:ea typeface="Calibri" pitchFamily="34" charset="-122"/>
                <a:cs typeface="Calibri" pitchFamily="34" charset="-120"/>
              </a:rPr>
            </a:br>
            <a:endParaRPr lang="nb-NO" sz="1100" dirty="0">
              <a:solidFill>
                <a:srgbClr val="555555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12700">
              <a:lnSpc>
                <a:spcPct val="100000"/>
              </a:lnSpc>
            </a:pPr>
            <a:r>
              <a:rPr lang="nb-NO" sz="1100" dirty="0">
                <a:solidFill>
                  <a:srgbClr val="555555"/>
                </a:solidFill>
                <a:latin typeface="+mj-lt"/>
                <a:ea typeface="Calibri" pitchFamily="34" charset="-122"/>
                <a:cs typeface="Calibri" pitchFamily="34" charset="-120"/>
              </a:rPr>
              <a:t>Innsynsrett for “enhver”</a:t>
            </a:r>
          </a:p>
          <a:p>
            <a:pPr marL="12700" marR="306705">
              <a:lnSpc>
                <a:spcPct val="100000"/>
              </a:lnSpc>
              <a:spcBef>
                <a:spcPts val="900"/>
              </a:spcBef>
            </a:pPr>
            <a:r>
              <a:rPr lang="nb-NO" sz="1100" dirty="0">
                <a:solidFill>
                  <a:srgbClr val="555555"/>
                </a:solidFill>
                <a:latin typeface="+mj-lt"/>
                <a:ea typeface="Calibri" pitchFamily="34" charset="-122"/>
                <a:cs typeface="Calibri" pitchFamily="34" charset="-120"/>
              </a:rPr>
              <a:t>Virksomheten vil måtte følge opp konkrete forespørsler om informasjon knyttet til håndtering av faktiske og potensielle negative konsekvenser</a:t>
            </a:r>
          </a:p>
          <a:p>
            <a:endParaRPr lang="nb-NO" sz="1100" dirty="0">
              <a:solidFill>
                <a:srgbClr val="555555"/>
              </a:solidFill>
              <a:latin typeface="+mj-lt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100" dirty="0">
              <a:latin typeface="+mj-lt"/>
            </a:endParaRPr>
          </a:p>
        </p:txBody>
      </p:sp>
      <p:pic>
        <p:nvPicPr>
          <p:cNvPr id="8" name="object 6">
            <a:extLst>
              <a:ext uri="{FF2B5EF4-FFF2-40B4-BE49-F238E27FC236}">
                <a16:creationId xmlns:a16="http://schemas.microsoft.com/office/drawing/2014/main" id="{E9DF9CC1-6679-1B4C-42A9-F5BF9FDDCC24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21867" y="3547507"/>
            <a:ext cx="601932" cy="750771"/>
          </a:xfrm>
          <a:prstGeom prst="rect">
            <a:avLst/>
          </a:prstGeom>
        </p:spPr>
      </p:pic>
      <p:grpSp>
        <p:nvGrpSpPr>
          <p:cNvPr id="9" name="object 7">
            <a:extLst>
              <a:ext uri="{FF2B5EF4-FFF2-40B4-BE49-F238E27FC236}">
                <a16:creationId xmlns:a16="http://schemas.microsoft.com/office/drawing/2014/main" id="{A110478E-3A85-59CA-F4F9-C408B29AB5F0}"/>
              </a:ext>
            </a:extLst>
          </p:cNvPr>
          <p:cNvGrpSpPr/>
          <p:nvPr/>
        </p:nvGrpSpPr>
        <p:grpSpPr>
          <a:xfrm>
            <a:off x="1221826" y="2039303"/>
            <a:ext cx="601980" cy="1356360"/>
            <a:chOff x="1221826" y="2039303"/>
            <a:chExt cx="601980" cy="1356360"/>
          </a:xfrm>
        </p:grpSpPr>
        <p:sp>
          <p:nvSpPr>
            <p:cNvPr id="10" name="object 8">
              <a:extLst>
                <a:ext uri="{FF2B5EF4-FFF2-40B4-BE49-F238E27FC236}">
                  <a16:creationId xmlns:a16="http://schemas.microsoft.com/office/drawing/2014/main" id="{8E903C9A-1637-9FA4-F261-1B261E2F8649}"/>
                </a:ext>
              </a:extLst>
            </p:cNvPr>
            <p:cNvSpPr/>
            <p:nvPr/>
          </p:nvSpPr>
          <p:spPr>
            <a:xfrm>
              <a:off x="1221826" y="2039303"/>
              <a:ext cx="601980" cy="1356360"/>
            </a:xfrm>
            <a:custGeom>
              <a:avLst/>
              <a:gdLst/>
              <a:ahLst/>
              <a:cxnLst/>
              <a:rect l="l" t="t" r="r" b="b"/>
              <a:pathLst>
                <a:path w="601980" h="1356360">
                  <a:moveTo>
                    <a:pt x="0" y="1356304"/>
                  </a:moveTo>
                  <a:lnTo>
                    <a:pt x="0" y="0"/>
                  </a:lnTo>
                  <a:lnTo>
                    <a:pt x="601932" y="678152"/>
                  </a:lnTo>
                  <a:lnTo>
                    <a:pt x="0" y="1356304"/>
                  </a:lnTo>
                  <a:close/>
                </a:path>
              </a:pathLst>
            </a:custGeom>
            <a:solidFill>
              <a:srgbClr val="EB8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9">
              <a:extLst>
                <a:ext uri="{FF2B5EF4-FFF2-40B4-BE49-F238E27FC236}">
                  <a16:creationId xmlns:a16="http://schemas.microsoft.com/office/drawing/2014/main" id="{08A66247-6675-A93A-D878-40AF83EB9CD1}"/>
                </a:ext>
              </a:extLst>
            </p:cNvPr>
            <p:cNvSpPr/>
            <p:nvPr/>
          </p:nvSpPr>
          <p:spPr>
            <a:xfrm>
              <a:off x="1280134" y="2409240"/>
              <a:ext cx="294005" cy="421640"/>
            </a:xfrm>
            <a:custGeom>
              <a:avLst/>
              <a:gdLst/>
              <a:ahLst/>
              <a:cxnLst/>
              <a:rect l="l" t="t" r="r" b="b"/>
              <a:pathLst>
                <a:path w="294005" h="421639">
                  <a:moveTo>
                    <a:pt x="52603" y="302425"/>
                  </a:moveTo>
                  <a:lnTo>
                    <a:pt x="41833" y="276453"/>
                  </a:lnTo>
                  <a:lnTo>
                    <a:pt x="41833" y="296887"/>
                  </a:lnTo>
                  <a:lnTo>
                    <a:pt x="41833" y="306870"/>
                  </a:lnTo>
                  <a:lnTo>
                    <a:pt x="39928" y="311315"/>
                  </a:lnTo>
                  <a:lnTo>
                    <a:pt x="33274" y="311315"/>
                  </a:lnTo>
                  <a:lnTo>
                    <a:pt x="31686" y="306870"/>
                  </a:lnTo>
                  <a:lnTo>
                    <a:pt x="31686" y="296887"/>
                  </a:lnTo>
                  <a:lnTo>
                    <a:pt x="33274" y="292442"/>
                  </a:lnTo>
                  <a:lnTo>
                    <a:pt x="38341" y="292442"/>
                  </a:lnTo>
                  <a:lnTo>
                    <a:pt x="41833" y="296887"/>
                  </a:lnTo>
                  <a:lnTo>
                    <a:pt x="41833" y="276453"/>
                  </a:lnTo>
                  <a:lnTo>
                    <a:pt x="20916" y="302425"/>
                  </a:lnTo>
                  <a:lnTo>
                    <a:pt x="22237" y="312597"/>
                  </a:lnTo>
                  <a:lnTo>
                    <a:pt x="25755" y="320878"/>
                  </a:lnTo>
                  <a:lnTo>
                    <a:pt x="30810" y="326466"/>
                  </a:lnTo>
                  <a:lnTo>
                    <a:pt x="36766" y="328510"/>
                  </a:lnTo>
                  <a:lnTo>
                    <a:pt x="42710" y="326466"/>
                  </a:lnTo>
                  <a:lnTo>
                    <a:pt x="47777" y="320878"/>
                  </a:lnTo>
                  <a:lnTo>
                    <a:pt x="51282" y="312597"/>
                  </a:lnTo>
                  <a:lnTo>
                    <a:pt x="51460" y="311315"/>
                  </a:lnTo>
                  <a:lnTo>
                    <a:pt x="52603" y="302425"/>
                  </a:lnTo>
                  <a:close/>
                </a:path>
                <a:path w="294005" h="421639">
                  <a:moveTo>
                    <a:pt x="52603" y="210312"/>
                  </a:moveTo>
                  <a:lnTo>
                    <a:pt x="41833" y="184543"/>
                  </a:lnTo>
                  <a:lnTo>
                    <a:pt x="41833" y="204216"/>
                  </a:lnTo>
                  <a:lnTo>
                    <a:pt x="41833" y="216420"/>
                  </a:lnTo>
                  <a:lnTo>
                    <a:pt x="39928" y="219189"/>
                  </a:lnTo>
                  <a:lnTo>
                    <a:pt x="33274" y="219189"/>
                  </a:lnTo>
                  <a:lnTo>
                    <a:pt x="31686" y="216420"/>
                  </a:lnTo>
                  <a:lnTo>
                    <a:pt x="31686" y="204216"/>
                  </a:lnTo>
                  <a:lnTo>
                    <a:pt x="33274" y="201434"/>
                  </a:lnTo>
                  <a:lnTo>
                    <a:pt x="38341" y="201434"/>
                  </a:lnTo>
                  <a:lnTo>
                    <a:pt x="41833" y="204216"/>
                  </a:lnTo>
                  <a:lnTo>
                    <a:pt x="41833" y="184543"/>
                  </a:lnTo>
                  <a:lnTo>
                    <a:pt x="20916" y="210312"/>
                  </a:lnTo>
                  <a:lnTo>
                    <a:pt x="22237" y="220738"/>
                  </a:lnTo>
                  <a:lnTo>
                    <a:pt x="25755" y="229603"/>
                  </a:lnTo>
                  <a:lnTo>
                    <a:pt x="30810" y="235750"/>
                  </a:lnTo>
                  <a:lnTo>
                    <a:pt x="36766" y="238061"/>
                  </a:lnTo>
                  <a:lnTo>
                    <a:pt x="42710" y="235750"/>
                  </a:lnTo>
                  <a:lnTo>
                    <a:pt x="47777" y="229603"/>
                  </a:lnTo>
                  <a:lnTo>
                    <a:pt x="51282" y="220738"/>
                  </a:lnTo>
                  <a:lnTo>
                    <a:pt x="51485" y="219189"/>
                  </a:lnTo>
                  <a:lnTo>
                    <a:pt x="52603" y="210312"/>
                  </a:lnTo>
                  <a:close/>
                </a:path>
                <a:path w="294005" h="421639">
                  <a:moveTo>
                    <a:pt x="52603" y="119862"/>
                  </a:moveTo>
                  <a:lnTo>
                    <a:pt x="41833" y="93891"/>
                  </a:lnTo>
                  <a:lnTo>
                    <a:pt x="41833" y="113753"/>
                  </a:lnTo>
                  <a:lnTo>
                    <a:pt x="41833" y="124307"/>
                  </a:lnTo>
                  <a:lnTo>
                    <a:pt x="39928" y="128181"/>
                  </a:lnTo>
                  <a:lnTo>
                    <a:pt x="33274" y="128181"/>
                  </a:lnTo>
                  <a:lnTo>
                    <a:pt x="31686" y="124307"/>
                  </a:lnTo>
                  <a:lnTo>
                    <a:pt x="31686" y="113753"/>
                  </a:lnTo>
                  <a:lnTo>
                    <a:pt x="33274" y="109321"/>
                  </a:lnTo>
                  <a:lnTo>
                    <a:pt x="38341" y="109321"/>
                  </a:lnTo>
                  <a:lnTo>
                    <a:pt x="41833" y="113753"/>
                  </a:lnTo>
                  <a:lnTo>
                    <a:pt x="41833" y="93891"/>
                  </a:lnTo>
                  <a:lnTo>
                    <a:pt x="20916" y="119862"/>
                  </a:lnTo>
                  <a:lnTo>
                    <a:pt x="22237" y="130022"/>
                  </a:lnTo>
                  <a:lnTo>
                    <a:pt x="25755" y="138315"/>
                  </a:lnTo>
                  <a:lnTo>
                    <a:pt x="30810" y="143903"/>
                  </a:lnTo>
                  <a:lnTo>
                    <a:pt x="36766" y="145948"/>
                  </a:lnTo>
                  <a:lnTo>
                    <a:pt x="42710" y="143903"/>
                  </a:lnTo>
                  <a:lnTo>
                    <a:pt x="47777" y="138315"/>
                  </a:lnTo>
                  <a:lnTo>
                    <a:pt x="51282" y="130022"/>
                  </a:lnTo>
                  <a:lnTo>
                    <a:pt x="51523" y="128181"/>
                  </a:lnTo>
                  <a:lnTo>
                    <a:pt x="52603" y="119862"/>
                  </a:lnTo>
                  <a:close/>
                </a:path>
                <a:path w="294005" h="421639">
                  <a:moveTo>
                    <a:pt x="229730" y="32181"/>
                  </a:moveTo>
                  <a:lnTo>
                    <a:pt x="228384" y="19672"/>
                  </a:lnTo>
                  <a:lnTo>
                    <a:pt x="224663" y="9436"/>
                  </a:lnTo>
                  <a:lnTo>
                    <a:pt x="219036" y="2527"/>
                  </a:lnTo>
                  <a:lnTo>
                    <a:pt x="211988" y="0"/>
                  </a:lnTo>
                  <a:lnTo>
                    <a:pt x="173647" y="0"/>
                  </a:lnTo>
                  <a:lnTo>
                    <a:pt x="170472" y="0"/>
                  </a:lnTo>
                  <a:lnTo>
                    <a:pt x="167944" y="3886"/>
                  </a:lnTo>
                  <a:lnTo>
                    <a:pt x="167944" y="14427"/>
                  </a:lnTo>
                  <a:lnTo>
                    <a:pt x="170472" y="18872"/>
                  </a:lnTo>
                  <a:lnTo>
                    <a:pt x="216103" y="18872"/>
                  </a:lnTo>
                  <a:lnTo>
                    <a:pt x="219583" y="24422"/>
                  </a:lnTo>
                  <a:lnTo>
                    <a:pt x="219583" y="156489"/>
                  </a:lnTo>
                  <a:lnTo>
                    <a:pt x="221170" y="159258"/>
                  </a:lnTo>
                  <a:lnTo>
                    <a:pt x="226237" y="159258"/>
                  </a:lnTo>
                  <a:lnTo>
                    <a:pt x="229730" y="156489"/>
                  </a:lnTo>
                  <a:lnTo>
                    <a:pt x="229730" y="32181"/>
                  </a:lnTo>
                  <a:close/>
                </a:path>
                <a:path w="294005" h="421639">
                  <a:moveTo>
                    <a:pt x="293547" y="172948"/>
                  </a:moveTo>
                  <a:lnTo>
                    <a:pt x="291211" y="154597"/>
                  </a:lnTo>
                  <a:lnTo>
                    <a:pt x="285102" y="139788"/>
                  </a:lnTo>
                  <a:lnTo>
                    <a:pt x="284886" y="139268"/>
                  </a:lnTo>
                  <a:lnTo>
                    <a:pt x="283032" y="137172"/>
                  </a:lnTo>
                  <a:lnTo>
                    <a:pt x="283032" y="171551"/>
                  </a:lnTo>
                  <a:lnTo>
                    <a:pt x="283032" y="180428"/>
                  </a:lnTo>
                  <a:lnTo>
                    <a:pt x="282600" y="182994"/>
                  </a:lnTo>
                  <a:lnTo>
                    <a:pt x="276618" y="172339"/>
                  </a:lnTo>
                  <a:lnTo>
                    <a:pt x="276618" y="197573"/>
                  </a:lnTo>
                  <a:lnTo>
                    <a:pt x="227914" y="279844"/>
                  </a:lnTo>
                  <a:lnTo>
                    <a:pt x="226250" y="277761"/>
                  </a:lnTo>
                  <a:lnTo>
                    <a:pt x="220548" y="277761"/>
                  </a:lnTo>
                  <a:lnTo>
                    <a:pt x="218008" y="280924"/>
                  </a:lnTo>
                  <a:lnTo>
                    <a:pt x="218008" y="296570"/>
                  </a:lnTo>
                  <a:lnTo>
                    <a:pt x="184556" y="353060"/>
                  </a:lnTo>
                  <a:lnTo>
                    <a:pt x="180822" y="339471"/>
                  </a:lnTo>
                  <a:lnTo>
                    <a:pt x="176441" y="329831"/>
                  </a:lnTo>
                  <a:lnTo>
                    <a:pt x="176441" y="366763"/>
                  </a:lnTo>
                  <a:lnTo>
                    <a:pt x="173926" y="371017"/>
                  </a:lnTo>
                  <a:lnTo>
                    <a:pt x="135572" y="383628"/>
                  </a:lnTo>
                  <a:lnTo>
                    <a:pt x="142963" y="320573"/>
                  </a:lnTo>
                  <a:lnTo>
                    <a:pt x="147129" y="313829"/>
                  </a:lnTo>
                  <a:lnTo>
                    <a:pt x="171881" y="348284"/>
                  </a:lnTo>
                  <a:lnTo>
                    <a:pt x="176441" y="366763"/>
                  </a:lnTo>
                  <a:lnTo>
                    <a:pt x="176441" y="329831"/>
                  </a:lnTo>
                  <a:lnTo>
                    <a:pt x="172059" y="320192"/>
                  </a:lnTo>
                  <a:lnTo>
                    <a:pt x="161328" y="305320"/>
                  </a:lnTo>
                  <a:lnTo>
                    <a:pt x="155473" y="300329"/>
                  </a:lnTo>
                  <a:lnTo>
                    <a:pt x="248945" y="149110"/>
                  </a:lnTo>
                  <a:lnTo>
                    <a:pt x="276618" y="197573"/>
                  </a:lnTo>
                  <a:lnTo>
                    <a:pt x="276618" y="172339"/>
                  </a:lnTo>
                  <a:lnTo>
                    <a:pt x="258356" y="139788"/>
                  </a:lnTo>
                  <a:lnTo>
                    <a:pt x="263715" y="139788"/>
                  </a:lnTo>
                  <a:lnTo>
                    <a:pt x="271411" y="142392"/>
                  </a:lnTo>
                  <a:lnTo>
                    <a:pt x="277533" y="149364"/>
                  </a:lnTo>
                  <a:lnTo>
                    <a:pt x="281571" y="159499"/>
                  </a:lnTo>
                  <a:lnTo>
                    <a:pt x="283032" y="171551"/>
                  </a:lnTo>
                  <a:lnTo>
                    <a:pt x="283032" y="137172"/>
                  </a:lnTo>
                  <a:lnTo>
                    <a:pt x="275577" y="128739"/>
                  </a:lnTo>
                  <a:lnTo>
                    <a:pt x="264287" y="124841"/>
                  </a:lnTo>
                  <a:lnTo>
                    <a:pt x="256044" y="124841"/>
                  </a:lnTo>
                  <a:lnTo>
                    <a:pt x="251828" y="128168"/>
                  </a:lnTo>
                  <a:lnTo>
                    <a:pt x="248742" y="122643"/>
                  </a:lnTo>
                  <a:lnTo>
                    <a:pt x="247472" y="120980"/>
                  </a:lnTo>
                  <a:lnTo>
                    <a:pt x="246202" y="120421"/>
                  </a:lnTo>
                  <a:lnTo>
                    <a:pt x="244614" y="120421"/>
                  </a:lnTo>
                  <a:lnTo>
                    <a:pt x="243357" y="120421"/>
                  </a:lnTo>
                  <a:lnTo>
                    <a:pt x="242087" y="120980"/>
                  </a:lnTo>
                  <a:lnTo>
                    <a:pt x="241452" y="122643"/>
                  </a:lnTo>
                  <a:lnTo>
                    <a:pt x="238912" y="127076"/>
                  </a:lnTo>
                  <a:lnTo>
                    <a:pt x="238912" y="131521"/>
                  </a:lnTo>
                  <a:lnTo>
                    <a:pt x="243852" y="140182"/>
                  </a:lnTo>
                  <a:lnTo>
                    <a:pt x="198678" y="211950"/>
                  </a:lnTo>
                  <a:lnTo>
                    <a:pt x="198678" y="204216"/>
                  </a:lnTo>
                  <a:lnTo>
                    <a:pt x="196138" y="201434"/>
                  </a:lnTo>
                  <a:lnTo>
                    <a:pt x="78587" y="201434"/>
                  </a:lnTo>
                  <a:lnTo>
                    <a:pt x="75095" y="201434"/>
                  </a:lnTo>
                  <a:lnTo>
                    <a:pt x="73520" y="204216"/>
                  </a:lnTo>
                  <a:lnTo>
                    <a:pt x="73520" y="216420"/>
                  </a:lnTo>
                  <a:lnTo>
                    <a:pt x="75095" y="219189"/>
                  </a:lnTo>
                  <a:lnTo>
                    <a:pt x="194106" y="219189"/>
                  </a:lnTo>
                  <a:lnTo>
                    <a:pt x="146685" y="294513"/>
                  </a:lnTo>
                  <a:lnTo>
                    <a:pt x="144894" y="293598"/>
                  </a:lnTo>
                  <a:lnTo>
                    <a:pt x="144487" y="292442"/>
                  </a:lnTo>
                  <a:lnTo>
                    <a:pt x="141008" y="292442"/>
                  </a:lnTo>
                  <a:lnTo>
                    <a:pt x="138468" y="292442"/>
                  </a:lnTo>
                  <a:lnTo>
                    <a:pt x="78587" y="292442"/>
                  </a:lnTo>
                  <a:lnTo>
                    <a:pt x="75095" y="292442"/>
                  </a:lnTo>
                  <a:lnTo>
                    <a:pt x="73520" y="296887"/>
                  </a:lnTo>
                  <a:lnTo>
                    <a:pt x="73520" y="306870"/>
                  </a:lnTo>
                  <a:lnTo>
                    <a:pt x="75095" y="311315"/>
                  </a:lnTo>
                  <a:lnTo>
                    <a:pt x="136105" y="311315"/>
                  </a:lnTo>
                  <a:lnTo>
                    <a:pt x="135572" y="312166"/>
                  </a:lnTo>
                  <a:lnTo>
                    <a:pt x="135572" y="313563"/>
                  </a:lnTo>
                  <a:lnTo>
                    <a:pt x="134721" y="314490"/>
                  </a:lnTo>
                  <a:lnTo>
                    <a:pt x="134721" y="315899"/>
                  </a:lnTo>
                  <a:lnTo>
                    <a:pt x="126161" y="384556"/>
                  </a:lnTo>
                  <a:lnTo>
                    <a:pt x="78587" y="384556"/>
                  </a:lnTo>
                  <a:lnTo>
                    <a:pt x="75095" y="384556"/>
                  </a:lnTo>
                  <a:lnTo>
                    <a:pt x="73520" y="387337"/>
                  </a:lnTo>
                  <a:lnTo>
                    <a:pt x="73520" y="398983"/>
                  </a:lnTo>
                  <a:lnTo>
                    <a:pt x="75095" y="401764"/>
                  </a:lnTo>
                  <a:lnTo>
                    <a:pt x="128612" y="401764"/>
                  </a:lnTo>
                  <a:lnTo>
                    <a:pt x="128752" y="401853"/>
                  </a:lnTo>
                  <a:lnTo>
                    <a:pt x="129603" y="401853"/>
                  </a:lnTo>
                  <a:lnTo>
                    <a:pt x="129895" y="401764"/>
                  </a:lnTo>
                  <a:lnTo>
                    <a:pt x="132765" y="401764"/>
                  </a:lnTo>
                  <a:lnTo>
                    <a:pt x="134264" y="400456"/>
                  </a:lnTo>
                  <a:lnTo>
                    <a:pt x="177622" y="387362"/>
                  </a:lnTo>
                  <a:lnTo>
                    <a:pt x="179895" y="387362"/>
                  </a:lnTo>
                  <a:lnTo>
                    <a:pt x="180467" y="384568"/>
                  </a:lnTo>
                  <a:lnTo>
                    <a:pt x="186321" y="384556"/>
                  </a:lnTo>
                  <a:lnTo>
                    <a:pt x="187896" y="378460"/>
                  </a:lnTo>
                  <a:lnTo>
                    <a:pt x="187896" y="375678"/>
                  </a:lnTo>
                  <a:lnTo>
                    <a:pt x="187680" y="372275"/>
                  </a:lnTo>
                  <a:lnTo>
                    <a:pt x="218008" y="320675"/>
                  </a:lnTo>
                  <a:lnTo>
                    <a:pt x="218008" y="403072"/>
                  </a:lnTo>
                  <a:lnTo>
                    <a:pt x="215480" y="407403"/>
                  </a:lnTo>
                  <a:lnTo>
                    <a:pt x="49809" y="407403"/>
                  </a:lnTo>
                  <a:lnTo>
                    <a:pt x="51282" y="403631"/>
                  </a:lnTo>
                  <a:lnTo>
                    <a:pt x="51511" y="401764"/>
                  </a:lnTo>
                  <a:lnTo>
                    <a:pt x="52603" y="392887"/>
                  </a:lnTo>
                  <a:lnTo>
                    <a:pt x="51549" y="384556"/>
                  </a:lnTo>
                  <a:lnTo>
                    <a:pt x="51282" y="382460"/>
                  </a:lnTo>
                  <a:lnTo>
                    <a:pt x="47777" y="373595"/>
                  </a:lnTo>
                  <a:lnTo>
                    <a:pt x="42710" y="367449"/>
                  </a:lnTo>
                  <a:lnTo>
                    <a:pt x="41833" y="367118"/>
                  </a:lnTo>
                  <a:lnTo>
                    <a:pt x="41833" y="387337"/>
                  </a:lnTo>
                  <a:lnTo>
                    <a:pt x="41833" y="398983"/>
                  </a:lnTo>
                  <a:lnTo>
                    <a:pt x="39928" y="401764"/>
                  </a:lnTo>
                  <a:lnTo>
                    <a:pt x="33274" y="401764"/>
                  </a:lnTo>
                  <a:lnTo>
                    <a:pt x="31686" y="398983"/>
                  </a:lnTo>
                  <a:lnTo>
                    <a:pt x="31686" y="387337"/>
                  </a:lnTo>
                  <a:lnTo>
                    <a:pt x="33274" y="384556"/>
                  </a:lnTo>
                  <a:lnTo>
                    <a:pt x="38341" y="384556"/>
                  </a:lnTo>
                  <a:lnTo>
                    <a:pt x="41833" y="387337"/>
                  </a:lnTo>
                  <a:lnTo>
                    <a:pt x="41833" y="367118"/>
                  </a:lnTo>
                  <a:lnTo>
                    <a:pt x="20916" y="392887"/>
                  </a:lnTo>
                  <a:lnTo>
                    <a:pt x="22237" y="403631"/>
                  </a:lnTo>
                  <a:lnTo>
                    <a:pt x="23698" y="407403"/>
                  </a:lnTo>
                  <a:lnTo>
                    <a:pt x="13309" y="407403"/>
                  </a:lnTo>
                  <a:lnTo>
                    <a:pt x="10769" y="404253"/>
                  </a:lnTo>
                  <a:lnTo>
                    <a:pt x="10769" y="88633"/>
                  </a:lnTo>
                  <a:lnTo>
                    <a:pt x="13309" y="84302"/>
                  </a:lnTo>
                  <a:lnTo>
                    <a:pt x="54051" y="84302"/>
                  </a:lnTo>
                  <a:lnTo>
                    <a:pt x="52603" y="98196"/>
                  </a:lnTo>
                  <a:lnTo>
                    <a:pt x="52603" y="119862"/>
                  </a:lnTo>
                  <a:lnTo>
                    <a:pt x="52603" y="121500"/>
                  </a:lnTo>
                  <a:lnTo>
                    <a:pt x="54190" y="124269"/>
                  </a:lnTo>
                  <a:lnTo>
                    <a:pt x="73520" y="124269"/>
                  </a:lnTo>
                  <a:lnTo>
                    <a:pt x="75095" y="128193"/>
                  </a:lnTo>
                  <a:lnTo>
                    <a:pt x="205333" y="128193"/>
                  </a:lnTo>
                  <a:lnTo>
                    <a:pt x="208813" y="124307"/>
                  </a:lnTo>
                  <a:lnTo>
                    <a:pt x="208813" y="113766"/>
                  </a:lnTo>
                  <a:lnTo>
                    <a:pt x="207225" y="109321"/>
                  </a:lnTo>
                  <a:lnTo>
                    <a:pt x="177761" y="109321"/>
                  </a:lnTo>
                  <a:lnTo>
                    <a:pt x="177761" y="107073"/>
                  </a:lnTo>
                  <a:lnTo>
                    <a:pt x="177761" y="98196"/>
                  </a:lnTo>
                  <a:lnTo>
                    <a:pt x="175704" y="79908"/>
                  </a:lnTo>
                  <a:lnTo>
                    <a:pt x="170040" y="65100"/>
                  </a:lnTo>
                  <a:lnTo>
                    <a:pt x="166992" y="61531"/>
                  </a:lnTo>
                  <a:lnTo>
                    <a:pt x="166992" y="98196"/>
                  </a:lnTo>
                  <a:lnTo>
                    <a:pt x="166992" y="107073"/>
                  </a:lnTo>
                  <a:lnTo>
                    <a:pt x="62738" y="107073"/>
                  </a:lnTo>
                  <a:lnTo>
                    <a:pt x="62738" y="98196"/>
                  </a:lnTo>
                  <a:lnTo>
                    <a:pt x="64020" y="87071"/>
                  </a:lnTo>
                  <a:lnTo>
                    <a:pt x="67462" y="78282"/>
                  </a:lnTo>
                  <a:lnTo>
                    <a:pt x="72504" y="72517"/>
                  </a:lnTo>
                  <a:lnTo>
                    <a:pt x="78587" y="70446"/>
                  </a:lnTo>
                  <a:lnTo>
                    <a:pt x="102666" y="70446"/>
                  </a:lnTo>
                  <a:lnTo>
                    <a:pt x="104254" y="67678"/>
                  </a:lnTo>
                  <a:lnTo>
                    <a:pt x="105206" y="64338"/>
                  </a:lnTo>
                  <a:lnTo>
                    <a:pt x="106781" y="57124"/>
                  </a:lnTo>
                  <a:lnTo>
                    <a:pt x="110909" y="51574"/>
                  </a:lnTo>
                  <a:lnTo>
                    <a:pt x="119456" y="51574"/>
                  </a:lnTo>
                  <a:lnTo>
                    <a:pt x="123583" y="57124"/>
                  </a:lnTo>
                  <a:lnTo>
                    <a:pt x="124536" y="64338"/>
                  </a:lnTo>
                  <a:lnTo>
                    <a:pt x="125171" y="68783"/>
                  </a:lnTo>
                  <a:lnTo>
                    <a:pt x="127698" y="70446"/>
                  </a:lnTo>
                  <a:lnTo>
                    <a:pt x="151142" y="70446"/>
                  </a:lnTo>
                  <a:lnTo>
                    <a:pt x="157099" y="72517"/>
                  </a:lnTo>
                  <a:lnTo>
                    <a:pt x="162153" y="78282"/>
                  </a:lnTo>
                  <a:lnTo>
                    <a:pt x="165671" y="87071"/>
                  </a:lnTo>
                  <a:lnTo>
                    <a:pt x="166992" y="98196"/>
                  </a:lnTo>
                  <a:lnTo>
                    <a:pt x="166992" y="61531"/>
                  </a:lnTo>
                  <a:lnTo>
                    <a:pt x="161594" y="55194"/>
                  </a:lnTo>
                  <a:lnTo>
                    <a:pt x="151142" y="51574"/>
                  </a:lnTo>
                  <a:lnTo>
                    <a:pt x="132765" y="51574"/>
                  </a:lnTo>
                  <a:lnTo>
                    <a:pt x="129286" y="41033"/>
                  </a:lnTo>
                  <a:lnTo>
                    <a:pt x="121996" y="33820"/>
                  </a:lnTo>
                  <a:lnTo>
                    <a:pt x="115341" y="33820"/>
                  </a:lnTo>
                  <a:lnTo>
                    <a:pt x="109842" y="35115"/>
                  </a:lnTo>
                  <a:lnTo>
                    <a:pt x="104851" y="38747"/>
                  </a:lnTo>
                  <a:lnTo>
                    <a:pt x="100507" y="44361"/>
                  </a:lnTo>
                  <a:lnTo>
                    <a:pt x="96964" y="51574"/>
                  </a:lnTo>
                  <a:lnTo>
                    <a:pt x="78587" y="51574"/>
                  </a:lnTo>
                  <a:lnTo>
                    <a:pt x="68110" y="55194"/>
                  </a:lnTo>
                  <a:lnTo>
                    <a:pt x="59893" y="65100"/>
                  </a:lnTo>
                  <a:lnTo>
                    <a:pt x="57353" y="72085"/>
                  </a:lnTo>
                  <a:lnTo>
                    <a:pt x="17424" y="72085"/>
                  </a:lnTo>
                  <a:lnTo>
                    <a:pt x="10833" y="73583"/>
                  </a:lnTo>
                  <a:lnTo>
                    <a:pt x="5270" y="77901"/>
                  </a:lnTo>
                  <a:lnTo>
                    <a:pt x="1435" y="84721"/>
                  </a:lnTo>
                  <a:lnTo>
                    <a:pt x="0" y="93751"/>
                  </a:lnTo>
                  <a:lnTo>
                    <a:pt x="0" y="399122"/>
                  </a:lnTo>
                  <a:lnTo>
                    <a:pt x="1346" y="407327"/>
                  </a:lnTo>
                  <a:lnTo>
                    <a:pt x="5029" y="414248"/>
                  </a:lnTo>
                  <a:lnTo>
                    <a:pt x="10566" y="419023"/>
                  </a:lnTo>
                  <a:lnTo>
                    <a:pt x="17424" y="420801"/>
                  </a:lnTo>
                  <a:lnTo>
                    <a:pt x="35775" y="420801"/>
                  </a:lnTo>
                  <a:lnTo>
                    <a:pt x="36766" y="421182"/>
                  </a:lnTo>
                  <a:lnTo>
                    <a:pt x="37744" y="420801"/>
                  </a:lnTo>
                  <a:lnTo>
                    <a:pt x="211353" y="420801"/>
                  </a:lnTo>
                  <a:lnTo>
                    <a:pt x="218351" y="419023"/>
                  </a:lnTo>
                  <a:lnTo>
                    <a:pt x="224116" y="414248"/>
                  </a:lnTo>
                  <a:lnTo>
                    <a:pt x="227838" y="407327"/>
                  </a:lnTo>
                  <a:lnTo>
                    <a:pt x="228790" y="399122"/>
                  </a:lnTo>
                  <a:lnTo>
                    <a:pt x="228790" y="302310"/>
                  </a:lnTo>
                  <a:lnTo>
                    <a:pt x="285305" y="206121"/>
                  </a:lnTo>
                  <a:lnTo>
                    <a:pt x="288874" y="199097"/>
                  </a:lnTo>
                  <a:lnTo>
                    <a:pt x="291452" y="190944"/>
                  </a:lnTo>
                  <a:lnTo>
                    <a:pt x="293027" y="182079"/>
                  </a:lnTo>
                  <a:lnTo>
                    <a:pt x="293547" y="1729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0">
            <a:extLst>
              <a:ext uri="{FF2B5EF4-FFF2-40B4-BE49-F238E27FC236}">
                <a16:creationId xmlns:a16="http://schemas.microsoft.com/office/drawing/2014/main" id="{AE44ACF0-61FD-52A2-7D84-AC6B42B24BAA}"/>
              </a:ext>
            </a:extLst>
          </p:cNvPr>
          <p:cNvSpPr/>
          <p:nvPr/>
        </p:nvSpPr>
        <p:spPr>
          <a:xfrm>
            <a:off x="2093928" y="3547376"/>
            <a:ext cx="170180" cy="765175"/>
          </a:xfrm>
          <a:custGeom>
            <a:avLst/>
            <a:gdLst/>
            <a:ahLst/>
            <a:cxnLst/>
            <a:rect l="l" t="t" r="r" b="b"/>
            <a:pathLst>
              <a:path w="170180" h="765175">
                <a:moveTo>
                  <a:pt x="0" y="0"/>
                </a:moveTo>
                <a:lnTo>
                  <a:pt x="0" y="764758"/>
                </a:lnTo>
              </a:path>
              <a:path w="170180" h="765175">
                <a:moveTo>
                  <a:pt x="4837" y="2706"/>
                </a:moveTo>
                <a:lnTo>
                  <a:pt x="169631" y="2706"/>
                </a:lnTo>
              </a:path>
              <a:path w="170180" h="765175">
                <a:moveTo>
                  <a:pt x="4837" y="764758"/>
                </a:moveTo>
                <a:lnTo>
                  <a:pt x="169631" y="764758"/>
                </a:lnTo>
              </a:path>
            </a:pathLst>
          </a:custGeom>
          <a:ln w="9524">
            <a:solidFill>
              <a:srgbClr val="D04A0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1">
            <a:extLst>
              <a:ext uri="{FF2B5EF4-FFF2-40B4-BE49-F238E27FC236}">
                <a16:creationId xmlns:a16="http://schemas.microsoft.com/office/drawing/2014/main" id="{1DC6F70E-6A17-7BB9-2C00-09672524FC6B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21782" y="1246355"/>
            <a:ext cx="601932" cy="687100"/>
          </a:xfrm>
          <a:prstGeom prst="rect">
            <a:avLst/>
          </a:prstGeom>
        </p:spPr>
      </p:pic>
      <p:sp>
        <p:nvSpPr>
          <p:cNvPr id="14" name="object 12">
            <a:extLst>
              <a:ext uri="{FF2B5EF4-FFF2-40B4-BE49-F238E27FC236}">
                <a16:creationId xmlns:a16="http://schemas.microsoft.com/office/drawing/2014/main" id="{9D91A3FC-491E-9D08-7793-0B6574CD117B}"/>
              </a:ext>
            </a:extLst>
          </p:cNvPr>
          <p:cNvSpPr/>
          <p:nvPr/>
        </p:nvSpPr>
        <p:spPr>
          <a:xfrm>
            <a:off x="2093884" y="1218195"/>
            <a:ext cx="170180" cy="687705"/>
          </a:xfrm>
          <a:custGeom>
            <a:avLst/>
            <a:gdLst/>
            <a:ahLst/>
            <a:cxnLst/>
            <a:rect l="l" t="t" r="r" b="b"/>
            <a:pathLst>
              <a:path w="170180" h="687705">
                <a:moveTo>
                  <a:pt x="0" y="0"/>
                </a:moveTo>
                <a:lnTo>
                  <a:pt x="0" y="687187"/>
                </a:lnTo>
              </a:path>
              <a:path w="170180" h="687705">
                <a:moveTo>
                  <a:pt x="4837" y="2432"/>
                </a:moveTo>
                <a:lnTo>
                  <a:pt x="169631" y="2432"/>
                </a:lnTo>
              </a:path>
              <a:path w="170180" h="687705">
                <a:moveTo>
                  <a:pt x="4837" y="687187"/>
                </a:moveTo>
                <a:lnTo>
                  <a:pt x="169631" y="687187"/>
                </a:lnTo>
              </a:path>
            </a:pathLst>
          </a:custGeom>
          <a:ln w="9524">
            <a:solidFill>
              <a:srgbClr val="D04A0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3">
            <a:extLst>
              <a:ext uri="{FF2B5EF4-FFF2-40B4-BE49-F238E27FC236}">
                <a16:creationId xmlns:a16="http://schemas.microsoft.com/office/drawing/2014/main" id="{A8D6B7A7-8339-7C74-4D54-D284CA56B7DE}"/>
              </a:ext>
            </a:extLst>
          </p:cNvPr>
          <p:cNvSpPr/>
          <p:nvPr/>
        </p:nvSpPr>
        <p:spPr>
          <a:xfrm>
            <a:off x="2093907" y="2039353"/>
            <a:ext cx="170180" cy="1356360"/>
          </a:xfrm>
          <a:custGeom>
            <a:avLst/>
            <a:gdLst/>
            <a:ahLst/>
            <a:cxnLst/>
            <a:rect l="l" t="t" r="r" b="b"/>
            <a:pathLst>
              <a:path w="170180" h="1356360">
                <a:moveTo>
                  <a:pt x="0" y="0"/>
                </a:moveTo>
                <a:lnTo>
                  <a:pt x="0" y="1356351"/>
                </a:lnTo>
              </a:path>
              <a:path w="170180" h="1356360">
                <a:moveTo>
                  <a:pt x="4838" y="4801"/>
                </a:moveTo>
                <a:lnTo>
                  <a:pt x="169631" y="4801"/>
                </a:lnTo>
              </a:path>
              <a:path w="170180" h="1356360">
                <a:moveTo>
                  <a:pt x="4838" y="1356351"/>
                </a:moveTo>
                <a:lnTo>
                  <a:pt x="169631" y="1356351"/>
                </a:lnTo>
              </a:path>
            </a:pathLst>
          </a:custGeom>
          <a:ln w="9524">
            <a:solidFill>
              <a:srgbClr val="D04A0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5">
            <a:extLst>
              <a:ext uri="{FF2B5EF4-FFF2-40B4-BE49-F238E27FC236}">
                <a16:creationId xmlns:a16="http://schemas.microsoft.com/office/drawing/2014/main" id="{49CA7D3F-484E-8AA0-3F0D-178C28B9934C}"/>
              </a:ext>
            </a:extLst>
          </p:cNvPr>
          <p:cNvSpPr txBox="1"/>
          <p:nvPr/>
        </p:nvSpPr>
        <p:spPr>
          <a:xfrm>
            <a:off x="774400" y="1218199"/>
            <a:ext cx="284480" cy="3092450"/>
          </a:xfrm>
          <a:prstGeom prst="rect">
            <a:avLst/>
          </a:prstGeom>
          <a:solidFill>
            <a:srgbClr val="7D7D7D"/>
          </a:solidFill>
          <a:ln w="9524">
            <a:solidFill>
              <a:srgbClr val="7D7D7D"/>
            </a:solidFill>
          </a:ln>
        </p:spPr>
        <p:txBody>
          <a:bodyPr vert="vert270" wrap="square" lIns="0" tIns="28575" rIns="0" bIns="0" rtlCol="0">
            <a:spAutoFit/>
          </a:bodyPr>
          <a:lstStyle/>
          <a:p>
            <a:pPr marL="788670">
              <a:lnSpc>
                <a:spcPct val="100000"/>
              </a:lnSpc>
              <a:spcBef>
                <a:spcPts val="225"/>
              </a:spcBef>
            </a:pP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Kravene</a:t>
            </a:r>
            <a:r>
              <a:rPr sz="13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Arial"/>
                <a:cs typeface="Arial"/>
              </a:rPr>
              <a:t>åpenhetsloven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9A1ACD21-472B-48BA-50D0-247A4AA4103D}"/>
              </a:ext>
            </a:extLst>
          </p:cNvPr>
          <p:cNvSpPr txBox="1"/>
          <p:nvPr/>
        </p:nvSpPr>
        <p:spPr>
          <a:xfrm>
            <a:off x="66907" y="4790707"/>
            <a:ext cx="84229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Åpenhetsloven -</a:t>
            </a:r>
            <a:r>
              <a:rPr lang="nb-NO" sz="800" dirty="0"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b-NO" sz="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Lov om virksomheters åpenhet og arbeid med grunnleggende menneskerettigheter og anstendige arbeidsforhold </a:t>
            </a:r>
            <a:r>
              <a:rPr lang="nb-NO" sz="8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https://lovdata.no/dokument/NL/lov/2021-06-18-99</a:t>
            </a:r>
            <a:endParaRPr lang="no-NO" sz="800" dirty="0"/>
          </a:p>
        </p:txBody>
      </p:sp>
    </p:spTree>
    <p:extLst>
      <p:ext uri="{BB962C8B-B14F-4D97-AF65-F5344CB8AC3E}">
        <p14:creationId xmlns:p14="http://schemas.microsoft.com/office/powerpoint/2010/main" val="265865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6D4A19-DCB7-EFE8-87C9-0684F3B3E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244324DB-45F3-294B-D7ED-6337395B1230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4F6E"/>
          </a:solidFill>
          <a:ln w="12700">
            <a:solidFill>
              <a:srgbClr val="1A4F6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ED3D6160-A730-292C-A75E-4B46DCB5E9A2}"/>
              </a:ext>
            </a:extLst>
          </p:cNvPr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nb-NO" sz="2000" b="1" dirty="0"/>
              <a:t>Metode benyttet for sikre kravene i Åpenhetsloven for 2025</a:t>
            </a:r>
            <a:endParaRPr lang="en-US" sz="20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EB6C5D4A-AA2E-728E-70A8-B40F2AE33D63}"/>
              </a:ext>
            </a:extLst>
          </p:cNvPr>
          <p:cNvSpPr/>
          <p:nvPr/>
        </p:nvSpPr>
        <p:spPr>
          <a:xfrm>
            <a:off x="8046720" y="1828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1A4F6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N•RD D|SK</a:t>
            </a:r>
            <a:endParaRPr lang="en-US" sz="900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9A664BB0-CF93-2290-5A3E-A209DF4C9F92}"/>
              </a:ext>
            </a:extLst>
          </p:cNvPr>
          <p:cNvSpPr/>
          <p:nvPr/>
        </p:nvSpPr>
        <p:spPr>
          <a:xfrm>
            <a:off x="160372" y="757784"/>
            <a:ext cx="5214888" cy="205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no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Norddisk er ikke direkte omfattet av åpenhetsloven, men opplever økte krav fra kunder og samarbeidspartnere, herunder større aktører i dagligvarebransjen, til dokumentasjon av arbeid med menneskerettigheter og anstendige arbeidsforhold.</a:t>
            </a:r>
          </a:p>
          <a:p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nb-NO" sz="12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Norddisk</a:t>
            </a: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har benyttet PWC sin 5 stegs modell i kombinasjon med Forbrukertilsynets aktsomhetsvurderinger i 6 trinn og startpakken til Virke for å sikre kravene i Åpenhetsloven. Alle tre metodene bygger på OECDs modell for aktsomhetsvurderinger.</a:t>
            </a:r>
          </a:p>
          <a:p>
            <a:pPr marL="0" indent="0">
              <a:buNone/>
            </a:pPr>
            <a:endParaRPr lang="en-US" sz="1200" dirty="0"/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1B3F7846-182D-84D3-A9B2-0122FE5168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09" y="2955608"/>
            <a:ext cx="3641753" cy="205152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A3D84FB4-CF5C-C8CE-9213-C1F745ECC9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258505">
            <a:off x="5580800" y="913124"/>
            <a:ext cx="3271966" cy="280169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Bilde 6">
            <a:extLst>
              <a:ext uri="{FF2B5EF4-FFF2-40B4-BE49-F238E27FC236}">
                <a16:creationId xmlns:a16="http://schemas.microsoft.com/office/drawing/2014/main" id="{907C6BE3-8C10-FB0C-2D58-338FA33479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372496">
            <a:off x="3628920" y="2879263"/>
            <a:ext cx="3723515" cy="208317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79197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4F6E"/>
          </a:solidFill>
          <a:ln w="12700">
            <a:solidFill>
              <a:srgbClr val="1A4F6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nb-NO" sz="2000" b="1" dirty="0"/>
              <a:t>Risikoanalyse – </a:t>
            </a:r>
            <a:r>
              <a:rPr lang="nb-NO" sz="2000" b="1" dirty="0" err="1"/>
              <a:t>Norddisks</a:t>
            </a:r>
            <a:r>
              <a:rPr lang="nb-NO" sz="2000" b="1" dirty="0"/>
              <a:t> aktsomhetsvurdering 2025 - forutsetninger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8046720" y="1828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1A4F6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N•RD D|SK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65760" y="841248"/>
            <a:ext cx="8595360" cy="42695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Benytter trafikklysmodell for risikovurderingen:</a:t>
            </a:r>
          </a:p>
          <a:p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lvl="1"/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– svært lav risiko – grønt lys</a:t>
            </a:r>
          </a:p>
          <a:p>
            <a:pPr lvl="1"/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– lav risiko – grønt lys</a:t>
            </a:r>
          </a:p>
          <a:p>
            <a:pPr lvl="1"/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– medium risiko – gult lys</a:t>
            </a:r>
          </a:p>
          <a:p>
            <a:pPr lvl="1"/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– høy risiko – rødt lys</a:t>
            </a:r>
          </a:p>
          <a:p>
            <a:pPr lvl="1"/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– svært høy risiko – rødt lys</a:t>
            </a:r>
          </a:p>
          <a:p>
            <a:pPr lvl="1"/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+ - ekstremt høy risiko – rødt lys og flagging</a:t>
            </a:r>
          </a:p>
          <a:p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Analyserer en rekke forhold og benytter et gjennomsnitt av alle disse forholdene til å sette trafikklys pr leverandør/forretningsforbindelse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Hvis vi ikke vet, eller har nok underlag til å sette risiko på et forhold, så settes denne som gul med medium risiko. </a:t>
            </a:r>
          </a:p>
          <a:p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pic>
        <p:nvPicPr>
          <p:cNvPr id="34" name="Grafikk 33" descr="Trafikklys kontur">
            <a:extLst>
              <a:ext uri="{FF2B5EF4-FFF2-40B4-BE49-F238E27FC236}">
                <a16:creationId xmlns:a16="http://schemas.microsoft.com/office/drawing/2014/main" id="{4357D308-CD5E-4B4E-F7CD-7923F39BF07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46862" y="1028110"/>
            <a:ext cx="914400" cy="914400"/>
          </a:xfrm>
          <a:prstGeom prst="rect">
            <a:avLst/>
          </a:prstGeom>
        </p:spPr>
      </p:pic>
      <p:sp>
        <p:nvSpPr>
          <p:cNvPr id="35" name="Ellipse 34">
            <a:extLst>
              <a:ext uri="{FF2B5EF4-FFF2-40B4-BE49-F238E27FC236}">
                <a16:creationId xmlns:a16="http://schemas.microsoft.com/office/drawing/2014/main" id="{BD3DBD03-DFA2-7789-5A46-28B10209EBE2}"/>
              </a:ext>
            </a:extLst>
          </p:cNvPr>
          <p:cNvSpPr/>
          <p:nvPr/>
        </p:nvSpPr>
        <p:spPr>
          <a:xfrm>
            <a:off x="4724398" y="1170710"/>
            <a:ext cx="159328" cy="182983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o-NO"/>
          </a:p>
        </p:txBody>
      </p:sp>
      <p:pic>
        <p:nvPicPr>
          <p:cNvPr id="36" name="Grafikk 35" descr="Trafikklys kontur">
            <a:extLst>
              <a:ext uri="{FF2B5EF4-FFF2-40B4-BE49-F238E27FC236}">
                <a16:creationId xmlns:a16="http://schemas.microsoft.com/office/drawing/2014/main" id="{7814251D-1A4A-F134-6FD8-44E357471EB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32662" y="1419746"/>
            <a:ext cx="914400" cy="914400"/>
          </a:xfrm>
          <a:prstGeom prst="rect">
            <a:avLst/>
          </a:prstGeom>
        </p:spPr>
      </p:pic>
      <p:sp>
        <p:nvSpPr>
          <p:cNvPr id="37" name="Ellipse 36">
            <a:extLst>
              <a:ext uri="{FF2B5EF4-FFF2-40B4-BE49-F238E27FC236}">
                <a16:creationId xmlns:a16="http://schemas.microsoft.com/office/drawing/2014/main" id="{BBE4391E-0CEE-B170-3661-9A792D0B3972}"/>
              </a:ext>
            </a:extLst>
          </p:cNvPr>
          <p:cNvSpPr/>
          <p:nvPr/>
        </p:nvSpPr>
        <p:spPr>
          <a:xfrm>
            <a:off x="5417119" y="1769818"/>
            <a:ext cx="159328" cy="182983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o-NO"/>
          </a:p>
        </p:txBody>
      </p:sp>
      <p:pic>
        <p:nvPicPr>
          <p:cNvPr id="38" name="Grafikk 37" descr="Trafikklys kontur">
            <a:extLst>
              <a:ext uri="{FF2B5EF4-FFF2-40B4-BE49-F238E27FC236}">
                <a16:creationId xmlns:a16="http://schemas.microsoft.com/office/drawing/2014/main" id="{2AE72D27-4FAE-3BB2-9AF2-8189C7CE61D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77340" y="1811382"/>
            <a:ext cx="914400" cy="914400"/>
          </a:xfrm>
          <a:prstGeom prst="rect">
            <a:avLst/>
          </a:prstGeom>
        </p:spPr>
      </p:pic>
      <p:sp>
        <p:nvSpPr>
          <p:cNvPr id="39" name="Ellipse 38">
            <a:extLst>
              <a:ext uri="{FF2B5EF4-FFF2-40B4-BE49-F238E27FC236}">
                <a16:creationId xmlns:a16="http://schemas.microsoft.com/office/drawing/2014/main" id="{042AB9F9-EC17-179B-8736-DEFF53A40746}"/>
              </a:ext>
            </a:extLst>
          </p:cNvPr>
          <p:cNvSpPr/>
          <p:nvPr/>
        </p:nvSpPr>
        <p:spPr>
          <a:xfrm>
            <a:off x="6154876" y="2388767"/>
            <a:ext cx="159328" cy="182983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o-NO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0FDE6-F72C-8FF6-6FB4-7F0D3171E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688CA6CC-D13E-2204-342D-9237A6FDB90F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4F6E"/>
          </a:solidFill>
          <a:ln w="12700">
            <a:solidFill>
              <a:srgbClr val="1A4F6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D0104DFC-5ACF-BADB-617F-842AAE227B84}"/>
              </a:ext>
            </a:extLst>
          </p:cNvPr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nb-NO" sz="2000" b="1" dirty="0"/>
              <a:t>Risikoanalyse – </a:t>
            </a:r>
            <a:r>
              <a:rPr lang="nb-NO" sz="2000" b="1" dirty="0" err="1"/>
              <a:t>Norddisks</a:t>
            </a:r>
            <a:r>
              <a:rPr lang="nb-NO" sz="2000" b="1" dirty="0"/>
              <a:t> aktsomhetsvurdering 2025 - avgrensing</a:t>
            </a:r>
            <a:endParaRPr lang="en-US" sz="20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26574611-E871-DC23-36F4-14EF8DB7FA8A}"/>
              </a:ext>
            </a:extLst>
          </p:cNvPr>
          <p:cNvSpPr/>
          <p:nvPr/>
        </p:nvSpPr>
        <p:spPr>
          <a:xfrm>
            <a:off x="8046720" y="1828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1A4F6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N•RD D|SK</a:t>
            </a:r>
            <a:endParaRPr lang="en-US" sz="900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2CF2FFD0-6C47-9B06-C99F-D789A74B1700}"/>
              </a:ext>
            </a:extLst>
          </p:cNvPr>
          <p:cNvSpPr/>
          <p:nvPr/>
        </p:nvSpPr>
        <p:spPr>
          <a:xfrm>
            <a:off x="365760" y="841248"/>
            <a:ext cx="8595360" cy="364071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fontAlgn="t">
              <a:lnSpc>
                <a:spcPts val="1500"/>
              </a:lnSpc>
              <a:buNone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Avgrensning av aktsomhetsvurderingene (2025)</a:t>
            </a:r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Leverandørporteføljen er delt i:</a:t>
            </a:r>
          </a:p>
          <a:p>
            <a:pPr marL="742950" lvl="1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Kjerneleverandører – inngår i kundeleveranser - dette omhandler alle forretningsforbindelser som leverer varer eller tjenester som inngår i det samlede produktet / den samlede leveransen </a:t>
            </a:r>
            <a:r>
              <a:rPr lang="nb-NO" sz="12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Norddisk</a:t>
            </a: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selger videre til kunde. Det kan være vareleverandører, produsenter, grossister, installatører / montører / underentreprenører og transportører knyttet til den konkrete leveransen. </a:t>
            </a:r>
          </a:p>
          <a:p>
            <a:pPr marL="742950" lvl="1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Støtteleverandører – leverer til intern drift - disse leverer noe virksomheten bruker internt, men som ikke inngår i kundeleveransen. Det kan være: kontorrekvisita, telefoni, IT-lisenser, renhold, kaffeavtaler, ordinære administrative tjenester.</a:t>
            </a:r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Aktsomhetsvurderingene er avgrenset til kjerneleverandører</a:t>
            </a:r>
          </a:p>
          <a:p>
            <a:pPr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Avgrensningen er basert på:</a:t>
            </a:r>
          </a:p>
          <a:p>
            <a:pPr marL="742950" lvl="1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høyere vesentlig risiko i verdikjeden</a:t>
            </a:r>
          </a:p>
          <a:p>
            <a:pPr marL="742950" lvl="1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større påvirkningsmulighet</a:t>
            </a:r>
          </a:p>
          <a:p>
            <a:pPr marL="742950" lvl="1" indent="-2857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risikobasert prioritering av ressurser</a:t>
            </a:r>
          </a:p>
          <a:p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14110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189C52-4F60-CCB2-0584-CD2522E854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1D583007-3FC6-D997-E1E5-E38FBD3116D5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4F6E"/>
          </a:solidFill>
          <a:ln w="12700">
            <a:solidFill>
              <a:srgbClr val="1A4F6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F2298777-F953-9964-E1F6-D90256223E51}"/>
              </a:ext>
            </a:extLst>
          </p:cNvPr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nb-NO" sz="2000" b="1" dirty="0"/>
              <a:t>Leverandører/forretningsforbindelser</a:t>
            </a:r>
            <a:br>
              <a:rPr lang="nb-NO" sz="2000" b="1" dirty="0"/>
            </a:br>
            <a:r>
              <a:rPr lang="nb-NO" sz="2000" b="1" dirty="0"/>
              <a:t>– informasjonsinnhenting og vurderingsgrunnlag 2025</a:t>
            </a:r>
            <a:endParaRPr lang="en-US" sz="20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C0772F0-865E-C804-16E8-A45231D1183A}"/>
              </a:ext>
            </a:extLst>
          </p:cNvPr>
          <p:cNvSpPr/>
          <p:nvPr/>
        </p:nvSpPr>
        <p:spPr>
          <a:xfrm>
            <a:off x="8046720" y="1828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1A4F6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N•RD D|SK</a:t>
            </a:r>
            <a:endParaRPr lang="en-US" sz="900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ED2940C4-7666-0CC9-E239-F5C14ECCC093}"/>
              </a:ext>
            </a:extLst>
          </p:cNvPr>
          <p:cNvSpPr/>
          <p:nvPr/>
        </p:nvSpPr>
        <p:spPr>
          <a:xfrm>
            <a:off x="365760" y="841248"/>
            <a:ext cx="8595360" cy="401142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Innhentet følgende informasjon til risikovurdering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totalt varekjøp, både sum og antall, for 2025 for </a:t>
            </a:r>
            <a:r>
              <a:rPr lang="nb-NO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Norddisk</a:t>
            </a: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AS fordelt på leverandører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uttrekk fra hovedbok for 2025 for </a:t>
            </a:r>
            <a:r>
              <a:rPr lang="nb-NO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Norddisk</a:t>
            </a: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AS fordelt på leverandører, inkludert balanseposter, finanskostnad og lønnskostnad for å sikre at vi har med alle relevante leverandører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Informasjon fra Proff.no (og proff.se) pr leverandør </a:t>
            </a:r>
            <a:r>
              <a:rPr lang="nb-NO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ifht</a:t>
            </a: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bransje, eierstruktur, omsetning </a:t>
            </a:r>
            <a:r>
              <a:rPr lang="nb-NO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etc</a:t>
            </a:r>
            <a:endParaRPr lang="nb-NO" sz="11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Informasjon fra leverandørenes nettsider og annen offentlig tilgjengelig informasjon</a:t>
            </a:r>
          </a:p>
          <a:p>
            <a:endParaRPr lang="nb-NO" sz="11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Følgende faktorer har blitt inkludert i risikovurderingen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Vurdering av om det er en leverandør eller en forretningsforbindelse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Vurdering av bransje – risiko </a:t>
            </a:r>
            <a:r>
              <a:rPr lang="nb-NO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ifht</a:t>
            </a: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hvilken bransje leverandøren er i ut fra NACE kode og hvilke produkter </a:t>
            </a:r>
            <a:r>
              <a:rPr lang="nb-NO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Norddisk</a:t>
            </a: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kjøper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Vurdering av informasjon fra nettsider og annen offentlig tilgjengelig informasjon – dette er en delvis subjektiv vurdering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Vurdering av eierstruktur – selskapsstruktur og aksjonærer – ser også på landrisiko til konserneier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Vurdering av tvungen arbeidskraft, barnearbeid og diskriminering - vurdert ut fra ITUC Global Rights Index 2025, 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 Labor Statistics - UNICEF DATA, og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policyer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leverandøren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</a:t>
            </a:r>
            <a:endParaRPr lang="nb-NO" sz="11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Vurdering av korrupsjon og bestikkelser – vurdert ut fra </a:t>
            </a:r>
            <a:r>
              <a:rPr lang="nb-NO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Corruption</a:t>
            </a: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nb-NO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Perceptions</a:t>
            </a: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Index 2025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nb-NO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Vurdering av politisk innflytelse og lobbyvirksomhet – vurdert ut fra 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WRF_2026_CountryProfiles og Water Risk Filter (WWF) 2026</a:t>
            </a:r>
            <a:endParaRPr lang="nb-NO" sz="11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Vurdering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av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annen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risiko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feks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sertifiseringer</a:t>
            </a:r>
            <a:endParaRPr lang="en-US" sz="11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Vurdering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forhold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om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leverandøren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selv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oppfyller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kravene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til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åpenhetsloven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og om de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gjort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egne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aktsomhetsvurderinger</a:t>
            </a:r>
            <a:r>
              <a:rPr lang="en-US" sz="11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og </a:t>
            </a:r>
            <a:r>
              <a:rPr lang="en-US" sz="11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redegjørelser</a:t>
            </a:r>
            <a:endParaRPr lang="en-US" sz="11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lvl="1" indent="0">
              <a:buNone/>
            </a:pPr>
            <a:endParaRPr lang="en-US" sz="11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6202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0F7DA1-FAEA-6160-1D56-822BF56D5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328A244A-5A68-E98C-3ED2-C0326C786C20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4F6E"/>
          </a:solidFill>
          <a:ln w="12700">
            <a:solidFill>
              <a:srgbClr val="1A4F6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93C20ED9-1196-AD74-02E6-675D16C5AFEB}"/>
              </a:ext>
            </a:extLst>
          </p:cNvPr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nb-NO" sz="2000" b="1" dirty="0"/>
              <a:t>Kjerneleverandører – overordnet risikoanalyse 2025</a:t>
            </a:r>
            <a:endParaRPr lang="en-US" sz="20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7CBF33A2-39F7-C96D-BCC2-5AD330CA82A7}"/>
              </a:ext>
            </a:extLst>
          </p:cNvPr>
          <p:cNvSpPr/>
          <p:nvPr/>
        </p:nvSpPr>
        <p:spPr>
          <a:xfrm>
            <a:off x="8046720" y="1828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1A4F6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N•RD D|SK</a:t>
            </a:r>
            <a:endParaRPr lang="en-US" sz="900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3CC88BA0-9F15-26FD-0959-7E212965B21B}"/>
              </a:ext>
            </a:extLst>
          </p:cNvPr>
          <p:cNvSpPr/>
          <p:nvPr/>
        </p:nvSpPr>
        <p:spPr>
          <a:xfrm>
            <a:off x="365760" y="893738"/>
            <a:ext cx="8321040" cy="385939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nb-NO" sz="12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Norddisk</a:t>
            </a: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har pr i dag 141 kjerneleverandører, altså leverandører som leverer varer eller tjenester som inngår i det samlede produktet / den samlede leveransen </a:t>
            </a:r>
            <a:r>
              <a:rPr lang="nb-NO" sz="12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Norddisk</a:t>
            </a: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selger videre til kunde.  Av disse 141 har vi vurdert inngående de 25 største leverandørene som har en andel på 92%.</a:t>
            </a:r>
          </a:p>
          <a:p>
            <a:b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 disse 25 har vi vurdert følgende:</a:t>
            </a:r>
            <a:b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lvl="1"/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</a:t>
            </a:r>
            <a:r>
              <a:rPr lang="nb-NO" sz="12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stk</a:t>
            </a: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med lav risiko, der vår oppfølging vil være å fortsette å stille høye krav i våre kontrakter og følge opp med </a:t>
            </a:r>
            <a:r>
              <a:rPr lang="nb-NO" sz="12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CoC</a:t>
            </a:r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lvl="1" indent="0">
              <a:buNone/>
            </a:pPr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lvl="1" indent="0">
              <a:buNone/>
            </a:pPr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lvl="1" indent="0">
              <a:buNone/>
            </a:pPr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lvl="1" indent="0">
              <a:buNone/>
            </a:pPr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lvl="1"/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</a:t>
            </a:r>
            <a:r>
              <a:rPr lang="nb-NO" sz="12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stk</a:t>
            </a: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med medium risiko, der vår oppfølging er å fortsette dialogen om risikobildet, å etterspørre mer dokumentasjon, samt å eventuelt ha fabrikkbesøk og stikkprøver for å se om vi sammen med leverandørene kan redusere risikoen. Risikoen er også basert på noe usikkerhet i forhold til dokumentasjon, slik at vi vil først kreve dokumentasjon for å sikre at vi har det riktige risikobildet av leverandørene</a:t>
            </a:r>
          </a:p>
          <a:p>
            <a:pPr lvl="1"/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lvl="1"/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lvl="1"/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</a:t>
            </a:r>
            <a:r>
              <a:rPr lang="nb-NO" sz="12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stk</a:t>
            </a: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med høy risiko (snitt på 4)</a:t>
            </a:r>
          </a:p>
          <a:p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	</a:t>
            </a:r>
            <a:endParaRPr lang="nb-NO" sz="1200" b="1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r>
              <a:rPr lang="nb-NO" sz="12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	</a:t>
            </a:r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200" dirty="0"/>
          </a:p>
        </p:txBody>
      </p:sp>
      <p:pic>
        <p:nvPicPr>
          <p:cNvPr id="8" name="Grafikk 7" descr="Trafikklys kontur">
            <a:extLst>
              <a:ext uri="{FF2B5EF4-FFF2-40B4-BE49-F238E27FC236}">
                <a16:creationId xmlns:a16="http://schemas.microsoft.com/office/drawing/2014/main" id="{C5469179-00A0-F821-19A0-75346CB59AC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257" y="1844974"/>
            <a:ext cx="684168" cy="684168"/>
          </a:xfrm>
          <a:prstGeom prst="rect">
            <a:avLst/>
          </a:prstGeom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F6F77DFF-66BD-6733-F6D0-A42A77F9B850}"/>
              </a:ext>
            </a:extLst>
          </p:cNvPr>
          <p:cNvSpPr/>
          <p:nvPr/>
        </p:nvSpPr>
        <p:spPr>
          <a:xfrm>
            <a:off x="340152" y="1959466"/>
            <a:ext cx="135947" cy="11123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o-NO"/>
          </a:p>
        </p:txBody>
      </p:sp>
      <p:pic>
        <p:nvPicPr>
          <p:cNvPr id="10" name="Grafikk 9" descr="Trafikklys kontur">
            <a:extLst>
              <a:ext uri="{FF2B5EF4-FFF2-40B4-BE49-F238E27FC236}">
                <a16:creationId xmlns:a16="http://schemas.microsoft.com/office/drawing/2014/main" id="{1237788E-BFAA-C908-FC77-70C66A9297D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48" y="2660666"/>
            <a:ext cx="684168" cy="684168"/>
          </a:xfrm>
          <a:prstGeom prst="rect">
            <a:avLst/>
          </a:prstGeom>
        </p:spPr>
      </p:pic>
      <p:sp>
        <p:nvSpPr>
          <p:cNvPr id="11" name="Ellipse 10">
            <a:extLst>
              <a:ext uri="{FF2B5EF4-FFF2-40B4-BE49-F238E27FC236}">
                <a16:creationId xmlns:a16="http://schemas.microsoft.com/office/drawing/2014/main" id="{0DAAFE2C-9E21-D42B-1322-F49B3F275755}"/>
              </a:ext>
            </a:extLst>
          </p:cNvPr>
          <p:cNvSpPr/>
          <p:nvPr/>
        </p:nvSpPr>
        <p:spPr>
          <a:xfrm>
            <a:off x="357369" y="2932039"/>
            <a:ext cx="135947" cy="121753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o-NO"/>
          </a:p>
        </p:txBody>
      </p:sp>
      <p:pic>
        <p:nvPicPr>
          <p:cNvPr id="12" name="Grafikk 11" descr="Trafikklys kontur">
            <a:extLst>
              <a:ext uri="{FF2B5EF4-FFF2-40B4-BE49-F238E27FC236}">
                <a16:creationId xmlns:a16="http://schemas.microsoft.com/office/drawing/2014/main" id="{C0B02E2D-36C7-CF8C-7042-EC44B4C871D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257" y="3550712"/>
            <a:ext cx="694459" cy="694459"/>
          </a:xfrm>
          <a:prstGeom prst="rect">
            <a:avLst/>
          </a:prstGeom>
        </p:spPr>
      </p:pic>
      <p:sp>
        <p:nvSpPr>
          <p:cNvPr id="13" name="Ellipse 12">
            <a:extLst>
              <a:ext uri="{FF2B5EF4-FFF2-40B4-BE49-F238E27FC236}">
                <a16:creationId xmlns:a16="http://schemas.microsoft.com/office/drawing/2014/main" id="{58A088E7-623C-AB33-55A5-27EA66209E1F}"/>
              </a:ext>
            </a:extLst>
          </p:cNvPr>
          <p:cNvSpPr/>
          <p:nvPr/>
        </p:nvSpPr>
        <p:spPr>
          <a:xfrm>
            <a:off x="350543" y="4010329"/>
            <a:ext cx="125556" cy="11005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o-NO"/>
          </a:p>
        </p:txBody>
      </p: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2EE02AFF-9536-D204-FFA6-BD742C8390E7}"/>
              </a:ext>
            </a:extLst>
          </p:cNvPr>
          <p:cNvSpPr txBox="1"/>
          <p:nvPr/>
        </p:nvSpPr>
        <p:spPr>
          <a:xfrm>
            <a:off x="6173958" y="4010329"/>
            <a:ext cx="235985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nb-NO" sz="12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Utvikling gjennomsnittlig risiko:</a:t>
            </a:r>
          </a:p>
          <a:p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2024 = 2,4</a:t>
            </a:r>
          </a:p>
          <a:p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2025 = 2,0</a:t>
            </a:r>
          </a:p>
        </p:txBody>
      </p:sp>
    </p:spTree>
    <p:extLst>
      <p:ext uri="{BB962C8B-B14F-4D97-AF65-F5344CB8AC3E}">
        <p14:creationId xmlns:p14="http://schemas.microsoft.com/office/powerpoint/2010/main" val="1763394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F0DE8-D702-33AC-300D-ADF1BA6F5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8E89753F-315C-F27C-0965-64C691B83A31}"/>
              </a:ext>
            </a:extLst>
          </p:cNvPr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4F6E"/>
          </a:solidFill>
          <a:ln w="12700">
            <a:solidFill>
              <a:srgbClr val="1A4F6E"/>
            </a:solidFill>
            <a:prstDash val="solid"/>
          </a:ln>
        </p:spPr>
        <p:txBody>
          <a:bodyPr/>
          <a:lstStyle/>
          <a:p>
            <a:endParaRPr lang="nb-NO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48AA52B2-9657-A883-5216-59B01FF7640F}"/>
              </a:ext>
            </a:extLst>
          </p:cNvPr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nb-NO" sz="2000" b="1" dirty="0"/>
              <a:t>Støtteleverandører/Kostnadsleverandører/forretningsforbindelser</a:t>
            </a:r>
            <a:endParaRPr lang="en-US" sz="200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84C4C5EF-A175-75A0-98E6-36CCD562E704}"/>
              </a:ext>
            </a:extLst>
          </p:cNvPr>
          <p:cNvSpPr/>
          <p:nvPr/>
        </p:nvSpPr>
        <p:spPr>
          <a:xfrm>
            <a:off x="8046720" y="18288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1A4F6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N•RD D|SK</a:t>
            </a:r>
            <a:endParaRPr lang="en-US" sz="900" dirty="0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50BD43A2-A4C3-E56A-D040-99B5215DBE28}"/>
              </a:ext>
            </a:extLst>
          </p:cNvPr>
          <p:cNvSpPr/>
          <p:nvPr/>
        </p:nvSpPr>
        <p:spPr>
          <a:xfrm>
            <a:off x="365760" y="797266"/>
            <a:ext cx="8321040" cy="42695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fontAlgn="t">
              <a:lnSpc>
                <a:spcPts val="1500"/>
              </a:lnSpc>
              <a:buNone/>
            </a:pPr>
            <a:r>
              <a:rPr lang="nb-NO" sz="1200" dirty="0" err="1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Norddisk</a:t>
            </a: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har et bredt sett av støtte­leverandører som leverer varer og tjenester til intern drift, herunder administrative tjenester, IT, renhold, transport og øvrige driftsrelaterte leveranser.</a:t>
            </a:r>
          </a:p>
          <a:p>
            <a:pPr fontAlgn="t">
              <a:lnSpc>
                <a:spcPts val="1500"/>
              </a:lnSpc>
              <a:buNone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Disse leverandørene er ikke en del av den direkte verdikjeden for kundeleveranser, og vurderes derfor samlet å ha lavere vesentlig risiko for negativ påvirkning sammenlignet med kjerneleverandører.</a:t>
            </a:r>
          </a:p>
          <a:p>
            <a:pPr fontAlgn="t">
              <a:lnSpc>
                <a:spcPts val="1500"/>
              </a:lnSpc>
              <a:buNone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På bakgrunn av en risikobasert prioritering er det ikke gjennomført detaljerte aktsomhetsvurderinger av denne leverandørgruppen i 2025.</a:t>
            </a:r>
          </a:p>
          <a:p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fontAlgn="t">
              <a:lnSpc>
                <a:spcPts val="1500"/>
              </a:lnSpc>
              <a:buNone/>
            </a:pPr>
            <a:b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nb-NO" sz="120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Ikke prioritert i 2025 – risikobasert avgrensning</a:t>
            </a:r>
          </a:p>
          <a:p>
            <a:pPr marL="171450" indent="-1714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Risiko for negativ påvirkning er vurdert som lavere, da leveransene ikke inngår i den direkte verdikjeden for kundeleveranser</a:t>
            </a:r>
          </a:p>
          <a:p>
            <a:pPr marL="171450" indent="-1714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Begrenset påvirkningsmulighet og relevans sammenlignet med kjerneleverandører</a:t>
            </a:r>
          </a:p>
          <a:p>
            <a:pPr marL="171450" indent="-171450" fontAlgn="t">
              <a:lnSpc>
                <a:spcPts val="1500"/>
              </a:lnSpc>
              <a:buFont typeface="Arial" panose="020B0604020202020204" pitchFamily="34" charset="0"/>
              <a:buChar char="•"/>
            </a:pPr>
            <a:r>
              <a:rPr lang="nb-NO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Ressurser prioriteres der risiko og vesentlighet er størst, i tråd med risikobasert tilnærming (OECD/åpenhetsloven)</a:t>
            </a:r>
          </a:p>
          <a:p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endParaRPr lang="nb-NO" sz="1200" dirty="0">
              <a:solidFill>
                <a:srgbClr val="5555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091400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1114</Words>
  <Application>Microsoft Office PowerPoint</Application>
  <PresentationFormat>Skjermfremvisning (16:9)</PresentationFormat>
  <Paragraphs>106</Paragraphs>
  <Slides>8</Slides>
  <Notes>8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Cambria</vt:lpstr>
      <vt:lpstr>Times New Roman</vt:lpstr>
      <vt:lpstr>Office Theme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Norddisk Strategi 2025–2030 | Oppdatert 2026</dc:title>
  <dc:subject>PptxGenJS Presentation</dc:subject>
  <dc:creator>PptxGenJS</dc:creator>
  <cp:lastModifiedBy>Irene Brenden</cp:lastModifiedBy>
  <cp:revision>2</cp:revision>
  <dcterms:created xsi:type="dcterms:W3CDTF">2026-05-08T19:52:58Z</dcterms:created>
  <dcterms:modified xsi:type="dcterms:W3CDTF">2026-06-12T15:19:37Z</dcterms:modified>
</cp:coreProperties>
</file>